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  <p:sldMasterId id="2147483763" r:id="rId2"/>
    <p:sldMasterId id="2147483899" r:id="rId3"/>
    <p:sldMasterId id="2147483923" r:id="rId4"/>
  </p:sldMasterIdLst>
  <p:notesMasterIdLst>
    <p:notesMasterId r:id="rId9"/>
  </p:notesMasterIdLst>
  <p:sldIdLst>
    <p:sldId id="640" r:id="rId5"/>
    <p:sldId id="642" r:id="rId6"/>
    <p:sldId id="611" r:id="rId7"/>
    <p:sldId id="609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00FF"/>
    <a:srgbClr val="CC0000"/>
    <a:srgbClr val="6600CC"/>
    <a:srgbClr val="66FFCC"/>
    <a:srgbClr val="6666FF"/>
    <a:srgbClr val="00FFFF"/>
    <a:srgbClr val="FF9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99" autoAdjust="0"/>
    <p:restoredTop sz="96406" autoAdjust="0"/>
  </p:normalViewPr>
  <p:slideViewPr>
    <p:cSldViewPr>
      <p:cViewPr varScale="1">
        <p:scale>
          <a:sx n="63" d="100"/>
          <a:sy n="63" d="100"/>
        </p:scale>
        <p:origin x="117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 smtClean="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 smtClean="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 smtClean="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 smtClean="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2C8AFBD-35D8-44A8-B966-DF5D5E4C7F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just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1pPr>
            <a:lvl2pPr marL="742950" indent="-285750" algn="just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2pPr>
            <a:lvl3pPr marL="1143000" indent="-228600" algn="just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3pPr>
            <a:lvl4pPr marL="1600200" indent="-228600" algn="just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4pPr>
            <a:lvl5pPr marL="2057400" indent="-228600" algn="just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5pPr>
            <a:lvl6pPr marL="25146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6pPr>
            <a:lvl7pPr marL="29718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7pPr>
            <a:lvl8pPr marL="34290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8pPr>
            <a:lvl9pPr marL="38862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52D5E4CE-5C2C-472E-A456-DD31C05D68A9}" type="slidenum">
              <a:rPr lang="en-US" altLang="en-US" sz="1200">
                <a:latin typeface="Arial" panose="020B0604020202020204" pitchFamily="34" charset="0"/>
              </a:rPr>
              <a:pPr algn="r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US" altLang="en-US" sz="120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smtClean="0"/>
              <a:t>2-gr</a:t>
            </a:r>
            <a:r>
              <a:rPr lang="en-US" altLang="en-US" smtClean="0">
                <a:sym typeface="Wingdings" panose="05000000000000000000" pitchFamily="2" charset="2"/>
              </a:rPr>
              <a:t>oup 29 lên nguyên thân sau  3-line 8-16-10 giong 3 dg  5- ke line66+A,B hien len  6-rectangle 83+…+10+11 cach ve truoc Plis </a:t>
            </a:r>
          </a:p>
          <a:p>
            <a:pPr eaLnBrk="1" hangingPunct="1"/>
            <a:r>
              <a:rPr lang="en-US" altLang="en-US" smtClean="0">
                <a:sym typeface="Wingdings" panose="05000000000000000000" pitchFamily="2" charset="2"/>
              </a:rPr>
              <a:t>12- ve kich thuoc 0.7 &amp; A1  </a:t>
            </a:r>
          </a:p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AD88650-8060-4FDD-B97A-EB937DEE10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588321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83154-9992-4D13-9D96-5342E8234E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054411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539B1-85F6-4C8D-9897-669F7EA9F00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49681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A636-F3B1-4CD1-9164-8AEA89B8CD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8201962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82B54-8A09-41D7-BB1D-3CE0C3823D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124364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2378E-600F-422F-B77B-EF425FCE864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2619721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D71CE-581C-4E79-A983-3433F355A3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5045374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EA5DF-754E-4023-B03B-2AD1BEA9D6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887324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F442F-2208-447F-A210-81A2E7513A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459360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018DF-428B-4ED5-BFFE-D750C4EB55E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5831331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D1CCA-BEA3-4027-AD72-1546BAE24E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5138433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38AC5-F463-4AB7-AAA5-AB8F8323FB8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986697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26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949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4384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FAF5FEF-1709-4244-ABC0-1BFD9E8844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2503398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611C5-4233-4F43-B618-0283C62227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40507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B6F53-C66D-4D0A-8D8F-92A10C2AF1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3084444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F3EBE-7C25-441F-9C3C-3C7BF0E255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6403013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114F3-F9E0-4B65-A49E-B506919969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1277942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9C934-9931-47D3-B815-84AB76405F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36112270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8CB99-B920-40C2-A9F0-FEF8543F3A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6481781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F5E09-4488-493B-93B3-44991276946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4741828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95255-2FA4-4416-A331-FD464F1D45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7655408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93471-3FDC-4685-9471-70B5DB84EEB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1685736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BD37A-E609-4D48-846F-1F3B5BA0E0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3091583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gray">
          <a:xfrm>
            <a:off x="0" y="2971800"/>
            <a:ext cx="9144000" cy="9144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12549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905000" y="5410200"/>
            <a:ext cx="51816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029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810000" y="6477000"/>
            <a:ext cx="2133600" cy="244475"/>
          </a:xfrm>
        </p:spPr>
        <p:txBody>
          <a:bodyPr/>
          <a:lstStyle>
            <a:lvl1pPr algn="ctr">
              <a:defRPr sz="1200">
                <a:solidFill>
                  <a:schemeClr val="bg1"/>
                </a:solidFill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D7C740-3EF0-422E-87A3-EE0D9200412A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16/06/2020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28600" y="6477000"/>
            <a:ext cx="2895600" cy="244475"/>
          </a:xfrm>
        </p:spPr>
        <p:txBody>
          <a:bodyPr/>
          <a:lstStyle>
            <a:lvl1pPr algn="ctr">
              <a:defRPr sz="12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 b="0">
                <a:solidFill>
                  <a:schemeClr val="bg1"/>
                </a:solidFill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07A9BC-7A23-4E11-81FE-DC23BE11B5C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381000" y="319088"/>
            <a:ext cx="1371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 pitchFamily="34" charset="0"/>
                <a:ea typeface="+mn-ea"/>
                <a:cs typeface="Arial"/>
              </a:rPr>
              <a:t>LOGO</a:t>
            </a:r>
          </a:p>
        </p:txBody>
      </p:sp>
      <p:sp>
        <p:nvSpPr>
          <p:cNvPr id="140296" name="Rectangle 8"/>
          <p:cNvSpPr>
            <a:spLocks noChangeArrowheads="1"/>
          </p:cNvSpPr>
          <p:nvPr/>
        </p:nvSpPr>
        <p:spPr bwMode="gray">
          <a:xfrm>
            <a:off x="0" y="2895600"/>
            <a:ext cx="8229600" cy="9144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7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3048000"/>
            <a:ext cx="7924800" cy="685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1677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F0B09B-3D36-492F-B9FC-17F51650C884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34328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458133-C91B-4B88-8B28-33179EEC7506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3251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8263"/>
            <a:ext cx="4038600" cy="5092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8263"/>
            <a:ext cx="4038600" cy="5092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01C0DCC-3110-41E0-9C33-DDDA61E9D44C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82395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AE9CA5-C074-4B5F-AA12-5088D39ACC7F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25620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F321E0-87E6-415E-B6ED-450D9BE6D198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84957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C857A3-0B13-4A77-A859-B57515B65160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3672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80CAEC-78A9-414D-AB8B-7149445478CB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019293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38FC81-CBF3-4F8C-BBCC-2A61691B9E13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31835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94206C-944E-40F7-8FDB-AF6F25D8AFAE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377620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47688"/>
            <a:ext cx="2057400" cy="5883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7688"/>
            <a:ext cx="6019800" cy="5883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0533F6A-B781-4C1E-B7D8-F2B93139FB81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97089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gray">
          <a:xfrm>
            <a:off x="0" y="2971800"/>
            <a:ext cx="9144000" cy="9144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12549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905000" y="5410200"/>
            <a:ext cx="51816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029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810000" y="6477000"/>
            <a:ext cx="2133600" cy="244475"/>
          </a:xfrm>
        </p:spPr>
        <p:txBody>
          <a:bodyPr/>
          <a:lstStyle>
            <a:lvl1pPr algn="ctr">
              <a:defRPr sz="1200">
                <a:solidFill>
                  <a:schemeClr val="bg1"/>
                </a:solidFill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D7C740-3EF0-422E-87A3-EE0D9200412A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16/06/2020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28600" y="6477000"/>
            <a:ext cx="2895600" cy="244475"/>
          </a:xfrm>
        </p:spPr>
        <p:txBody>
          <a:bodyPr/>
          <a:lstStyle>
            <a:lvl1pPr algn="ctr">
              <a:defRPr sz="12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 b="0">
                <a:solidFill>
                  <a:schemeClr val="bg1"/>
                </a:solidFill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07A9BC-7A23-4E11-81FE-DC23BE11B5C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381000" y="319088"/>
            <a:ext cx="1371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 pitchFamily="34" charset="0"/>
                <a:ea typeface="+mn-ea"/>
                <a:cs typeface="Arial"/>
              </a:rPr>
              <a:t>LOGO</a:t>
            </a:r>
          </a:p>
        </p:txBody>
      </p:sp>
      <p:sp>
        <p:nvSpPr>
          <p:cNvPr id="140296" name="Rectangle 8"/>
          <p:cNvSpPr>
            <a:spLocks noChangeArrowheads="1"/>
          </p:cNvSpPr>
          <p:nvPr/>
        </p:nvSpPr>
        <p:spPr bwMode="gray">
          <a:xfrm>
            <a:off x="0" y="2895600"/>
            <a:ext cx="8229600" cy="9144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0297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3048000"/>
            <a:ext cx="7924800" cy="685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2880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F0B09B-3D36-492F-B9FC-17F51650C884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49021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458133-C91B-4B88-8B28-33179EEC7506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263707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8263"/>
            <a:ext cx="4038600" cy="5092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8263"/>
            <a:ext cx="4038600" cy="5092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01C0DCC-3110-41E0-9C33-DDDA61E9D44C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18255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AE9CA5-C074-4B5F-AA12-5088D39ACC7F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786270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F321E0-87E6-415E-B6ED-450D9BE6D198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79602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C857A3-0B13-4A77-A859-B57515B65160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57853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80CAEC-78A9-414D-AB8B-7149445478CB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05594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138FC81-CBF3-4F8C-BBCC-2A61691B9E13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95818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94206C-944E-40F7-8FDB-AF6F25D8AFAE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842058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47688"/>
            <a:ext cx="2057400" cy="5883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7688"/>
            <a:ext cx="6019800" cy="5883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0533F6A-B781-4C1E-B7D8-F2B93139FB81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1185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32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3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4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5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036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1pPr>
              <a:lvl2pPr marL="742950" indent="-28575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2pPr>
              <a:lvl3pPr marL="11430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3pPr>
              <a:lvl4pPr marL="16002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4pPr>
              <a:lvl5pPr marL="2057400" indent="-228600" algn="just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5pPr>
              <a:lvl6pPr marL="25146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6pPr>
              <a:lvl7pPr marL="29718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7pPr>
              <a:lvl8pPr marL="34290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8pPr>
              <a:lvl9pPr marL="3886200" indent="-228600" algn="just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Times" pitchFamily="2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 smtClean="0">
                <a:effectLst/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 smtClean="0"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000" smtClean="0">
                <a:effectLst/>
                <a:latin typeface="+mn-lt"/>
              </a:defRPr>
            </a:lvl1pPr>
          </a:lstStyle>
          <a:p>
            <a:pPr>
              <a:defRPr/>
            </a:pPr>
            <a:fld id="{36D9A6FF-4646-4037-BF9C-364AE117BD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59595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48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 smtClean="0">
                <a:effectLst/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48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 smtClean="0">
                <a:effectLst/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48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 smtClean="0">
                <a:effectLst/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6E633336-0E96-4B59-A7C9-1718FB6816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gray">
          <a:xfrm>
            <a:off x="0" y="533400"/>
            <a:ext cx="9144000" cy="6858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12549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gray">
          <a:xfrm>
            <a:off x="0" y="457200"/>
            <a:ext cx="8229600" cy="6858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8263"/>
            <a:ext cx="82296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81800" y="269875"/>
            <a:ext cx="21336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13927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0975"/>
            <a:ext cx="28956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13927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553200"/>
            <a:ext cx="2133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1000" b="1">
                <a:effectLst/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BC0787B-6AB7-42FB-A817-FD50C36ED591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  <p:sp>
        <p:nvSpPr>
          <p:cNvPr id="139272" name="Rectangle 8"/>
          <p:cNvSpPr>
            <a:spLocks noGrp="1" noChangeArrowheads="1"/>
          </p:cNvSpPr>
          <p:nvPr>
            <p:ph type="title"/>
          </p:nvPr>
        </p:nvSpPr>
        <p:spPr bwMode="white">
          <a:xfrm>
            <a:off x="838200" y="547688"/>
            <a:ext cx="7391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78360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gray">
          <a:xfrm>
            <a:off x="0" y="533400"/>
            <a:ext cx="9144000" cy="6858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12549"/>
                  <a:invGamma/>
                  <a:alpha val="0"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gray">
          <a:xfrm>
            <a:off x="0" y="457200"/>
            <a:ext cx="8229600" cy="6858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8263"/>
            <a:ext cx="82296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81800" y="269875"/>
            <a:ext cx="21336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www.themegallery.com</a:t>
            </a:r>
          </a:p>
        </p:txBody>
      </p:sp>
      <p:sp>
        <p:nvSpPr>
          <p:cNvPr id="13927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0975"/>
            <a:ext cx="28956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Company Logo</a:t>
            </a:r>
          </a:p>
        </p:txBody>
      </p:sp>
      <p:sp>
        <p:nvSpPr>
          <p:cNvPr id="13927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553200"/>
            <a:ext cx="2133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1000" b="1">
                <a:effectLst/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BC0787B-6AB7-42FB-A817-FD50C36ED591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Verdana"/>
              <a:ea typeface="+mn-ea"/>
              <a:cs typeface="Arial"/>
            </a:endParaRPr>
          </a:p>
        </p:txBody>
      </p:sp>
      <p:sp>
        <p:nvSpPr>
          <p:cNvPr id="139272" name="Rectangle 8"/>
          <p:cNvSpPr>
            <a:spLocks noGrp="1" noChangeArrowheads="1"/>
          </p:cNvSpPr>
          <p:nvPr>
            <p:ph type="title"/>
          </p:nvPr>
        </p:nvSpPr>
        <p:spPr bwMode="white">
          <a:xfrm>
            <a:off x="838200" y="547688"/>
            <a:ext cx="7391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921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1376368" y="1744701"/>
            <a:ext cx="5532464" cy="449580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grpSp>
        <p:nvGrpSpPr>
          <p:cNvPr id="136" name="Group 135"/>
          <p:cNvGrpSpPr/>
          <p:nvPr/>
        </p:nvGrpSpPr>
        <p:grpSpPr>
          <a:xfrm>
            <a:off x="6908832" y="2844792"/>
            <a:ext cx="2200879" cy="2193927"/>
            <a:chOff x="6580215" y="2615762"/>
            <a:chExt cx="2514600" cy="2590800"/>
          </a:xfrm>
        </p:grpSpPr>
        <p:grpSp>
          <p:nvGrpSpPr>
            <p:cNvPr id="124" name="Group 87"/>
            <p:cNvGrpSpPr>
              <a:grpSpLocks/>
            </p:cNvGrpSpPr>
            <p:nvPr/>
          </p:nvGrpSpPr>
          <p:grpSpPr bwMode="auto">
            <a:xfrm>
              <a:off x="6580215" y="2615762"/>
              <a:ext cx="2514600" cy="2590800"/>
              <a:chOff x="839" y="1224"/>
              <a:chExt cx="862" cy="862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280"/>
                <a:ext cx="750" cy="750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280"/>
                <a:ext cx="749" cy="750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318"/>
                <a:ext cx="674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vi-VN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128" y="3287123"/>
              <a:ext cx="1572354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marL="5715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ahoma" pitchFamily="34" charset="0"/>
                  <a:ea typeface="+mn-ea"/>
                  <a:cs typeface="Tahoma" pitchFamily="34" charset="0"/>
                </a:rPr>
                <a:t>MỤC TIÊU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0" y="3276787"/>
            <a:ext cx="4274710" cy="1375068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Content Placeholder 2"/>
          <p:cNvSpPr>
            <a:spLocks/>
          </p:cNvSpPr>
          <p:nvPr/>
        </p:nvSpPr>
        <p:spPr bwMode="gray">
          <a:xfrm>
            <a:off x="-138176" y="3276788"/>
            <a:ext cx="4345134" cy="128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4300" lvl="0" indent="-3175" algn="just" eaLnBrk="1" hangingPunct="1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 bày được trình tự các bước thiết kế chi tiết sản </a:t>
            </a:r>
            <a:r>
              <a:rPr lang="en-US" sz="200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phẩm</a:t>
            </a:r>
          </a:p>
          <a:p>
            <a:pPr marL="114300" lvl="0" indent="-3175" algn="just" eaLnBrk="1" hangingPunct="1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 bày được cách thức chừa đường may tiết sản phẩm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19" name="Group 118"/>
          <p:cNvGrpSpPr/>
          <p:nvPr/>
        </p:nvGrpSpPr>
        <p:grpSpPr>
          <a:xfrm>
            <a:off x="5282659" y="2850526"/>
            <a:ext cx="1284396" cy="1017085"/>
            <a:chOff x="2117829" y="2497396"/>
            <a:chExt cx="1372144" cy="1150682"/>
          </a:xfrm>
        </p:grpSpPr>
        <p:grpSp>
          <p:nvGrpSpPr>
            <p:cNvPr id="98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7" y="94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300383" y="2647632"/>
              <a:ext cx="1049851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774648" y="2079277"/>
            <a:ext cx="4692305" cy="1057619"/>
          </a:xfrm>
          <a:prstGeom prst="roundRect">
            <a:avLst>
              <a:gd name="adj" fmla="val 16667"/>
            </a:avLst>
          </a:prstGeom>
          <a:solidFill>
            <a:schemeClr val="tx1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6" name="Content Placeholder 2"/>
          <p:cNvSpPr>
            <a:spLocks/>
          </p:cNvSpPr>
          <p:nvPr/>
        </p:nvSpPr>
        <p:spPr bwMode="gray">
          <a:xfrm>
            <a:off x="679764" y="1677634"/>
            <a:ext cx="4805061" cy="138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20725" marR="0" lvl="0" indent="-609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114300" lvl="0" indent="-3175" algn="just" eaLnBrk="1" hangingPunct="1">
              <a:spcBef>
                <a:spcPct val="20000"/>
              </a:spcBef>
            </a:pPr>
            <a:r>
              <a:rPr lang="en-US" sz="200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Vẽ chính xác các đường cong, đường thẳng của chi tiết sản phẩm theo đúng kỹ thuật, đúng trình tự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20" name="Group 119"/>
          <p:cNvGrpSpPr/>
          <p:nvPr/>
        </p:nvGrpSpPr>
        <p:grpSpPr>
          <a:xfrm>
            <a:off x="5256748" y="3988794"/>
            <a:ext cx="1354295" cy="1071715"/>
            <a:chOff x="2080343" y="3628488"/>
            <a:chExt cx="1446818" cy="1212488"/>
          </a:xfrm>
        </p:grpSpPr>
        <p:grpSp>
          <p:nvGrpSpPr>
            <p:cNvPr id="111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70243" y="3903213"/>
              <a:ext cx="1232416" cy="70788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775131" y="4786979"/>
            <a:ext cx="4709694" cy="1051879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4" name="Content Placeholder 2"/>
          <p:cNvSpPr>
            <a:spLocks/>
          </p:cNvSpPr>
          <p:nvPr/>
        </p:nvSpPr>
        <p:spPr bwMode="gray">
          <a:xfrm>
            <a:off x="702105" y="4816494"/>
            <a:ext cx="4765331" cy="87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20725" marR="0" lvl="0" indent="-609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Tích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cực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học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tập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  <a:p>
            <a:pPr marL="720725" marR="0" lvl="0" indent="-609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Ứng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dụng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vào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thực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tiễn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sản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xuất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4296320" y="3406628"/>
            <a:ext cx="1284396" cy="1017085"/>
            <a:chOff x="2117829" y="2497396"/>
            <a:chExt cx="1372144" cy="1150682"/>
          </a:xfrm>
        </p:grpSpPr>
        <p:grpSp>
          <p:nvGrpSpPr>
            <p:cNvPr id="48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7" y="94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57" y="2645397"/>
              <a:ext cx="1049850" cy="8008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638" y="1"/>
            <a:ext cx="9172637" cy="1161594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CA051"/>
              </a:buClr>
              <a:buSzTx/>
              <a:buFontTx/>
              <a:buNone/>
              <a:tabLst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MỤC TIÊU</a:t>
            </a: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BÀI HỌC</a:t>
            </a:r>
          </a:p>
        </p:txBody>
      </p:sp>
      <p:sp>
        <p:nvSpPr>
          <p:cNvPr id="43" name="Rectangle 6"/>
          <p:cNvSpPr>
            <a:spLocks noChangeArrowheads="1"/>
          </p:cNvSpPr>
          <p:nvPr/>
        </p:nvSpPr>
        <p:spPr bwMode="auto">
          <a:xfrm>
            <a:off x="0" y="6324600"/>
            <a:ext cx="9144000" cy="28098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  <a:reflection stA="88000" endPos="86000" dir="5400000" sy="-100000" algn="bl" rotWithShape="0"/>
          </a:effectLst>
          <a:extLst/>
        </p:spPr>
        <p:txBody>
          <a:bodyPr lIns="0" rIns="0"/>
          <a:lstStyle>
            <a:lvl1pPr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69913" indent="-403225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 eaLnBrk="1" hangingPunct="1">
              <a:buClr>
                <a:srgbClr val="0000FF"/>
              </a:buClr>
              <a:buFont typeface="Wingdings" panose="05000000000000000000" pitchFamily="2" charset="2"/>
              <a:buNone/>
            </a:pPr>
            <a:r>
              <a:rPr lang="en-US" altLang="en-US" sz="1200" b="1">
                <a:latin typeface="VNI-Ariston" pitchFamily="2" charset="0"/>
                <a:sym typeface="Wingdings" panose="05000000000000000000" pitchFamily="2" charset="2"/>
              </a:rPr>
              <a:t>GVHD : LAÂM THÒ PHÖÔNG </a:t>
            </a:r>
            <a:r>
              <a:rPr lang="en-US" altLang="en-US" sz="1200" b="1" smtClean="0">
                <a:latin typeface="VNI-Ariston" pitchFamily="2" charset="0"/>
                <a:sym typeface="Wingdings" panose="05000000000000000000" pitchFamily="2" charset="2"/>
              </a:rPr>
              <a:t>THUØY</a:t>
            </a:r>
            <a:endParaRPr lang="en-US" altLang="en-US" sz="1200" b="1">
              <a:latin typeface="VNI-Ariston" pitchFamily="2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1140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638" y="1"/>
            <a:ext cx="9172637" cy="1161594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CA051"/>
              </a:buClr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NỘI DUNG BÀI HỌC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7875" y="1535139"/>
            <a:ext cx="762000" cy="665163"/>
            <a:chOff x="130" y="2077"/>
            <a:chExt cx="480" cy="419"/>
          </a:xfrm>
        </p:grpSpPr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130" y="2077"/>
              <a:ext cx="480" cy="419"/>
              <a:chOff x="1110" y="2656"/>
              <a:chExt cx="1549" cy="1351"/>
            </a:xfrm>
          </p:grpSpPr>
          <p:sp>
            <p:nvSpPr>
              <p:cNvPr id="13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4" name="AutoShape 11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15" name="AutoShape 12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282" y="2113"/>
              <a:ext cx="179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rPr>
                <a:t>I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endParaRP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7875" y="2457450"/>
            <a:ext cx="762000" cy="665163"/>
            <a:chOff x="130" y="2653"/>
            <a:chExt cx="480" cy="419"/>
          </a:xfrm>
        </p:grpSpPr>
        <p:grpSp>
          <p:nvGrpSpPr>
            <p:cNvPr id="7" name="Group 16"/>
            <p:cNvGrpSpPr>
              <a:grpSpLocks/>
            </p:cNvGrpSpPr>
            <p:nvPr/>
          </p:nvGrpSpPr>
          <p:grpSpPr bwMode="auto">
            <a:xfrm>
              <a:off x="130" y="2653"/>
              <a:ext cx="480" cy="419"/>
              <a:chOff x="3174" y="2656"/>
              <a:chExt cx="1549" cy="1351"/>
            </a:xfrm>
          </p:grpSpPr>
          <p:sp>
            <p:nvSpPr>
              <p:cNvPr id="20" name="AutoShape 1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21" name="AutoShape 1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22" name="AutoShape 1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19" name="Text Box 20"/>
            <p:cNvSpPr txBox="1">
              <a:spLocks noChangeArrowheads="1"/>
            </p:cNvSpPr>
            <p:nvPr/>
          </p:nvSpPr>
          <p:spPr bwMode="gray">
            <a:xfrm>
              <a:off x="245" y="2715"/>
              <a:ext cx="242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rPr>
                <a:t>II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endParaRPr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7875" y="3441723"/>
            <a:ext cx="762000" cy="665163"/>
            <a:chOff x="130" y="3215"/>
            <a:chExt cx="480" cy="419"/>
          </a:xfrm>
        </p:grpSpPr>
        <p:grpSp>
          <p:nvGrpSpPr>
            <p:cNvPr id="10" name="Group 23"/>
            <p:cNvGrpSpPr>
              <a:grpSpLocks/>
            </p:cNvGrpSpPr>
            <p:nvPr/>
          </p:nvGrpSpPr>
          <p:grpSpPr bwMode="auto">
            <a:xfrm>
              <a:off x="130" y="3215"/>
              <a:ext cx="480" cy="419"/>
              <a:chOff x="1110" y="2656"/>
              <a:chExt cx="1549" cy="1351"/>
            </a:xfrm>
          </p:grpSpPr>
          <p:sp>
            <p:nvSpPr>
              <p:cNvPr id="27" name="AutoShape 2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28" name="AutoShape 2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29" name="AutoShape 2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26" name="Text Box 27"/>
            <p:cNvSpPr txBox="1">
              <a:spLocks noChangeArrowheads="1"/>
            </p:cNvSpPr>
            <p:nvPr/>
          </p:nvSpPr>
          <p:spPr bwMode="gray">
            <a:xfrm>
              <a:off x="220" y="3268"/>
              <a:ext cx="304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rPr>
                <a:t>III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endParaRPr>
            </a:p>
          </p:txBody>
        </p:sp>
      </p:grpSp>
      <p:sp>
        <p:nvSpPr>
          <p:cNvPr id="48" name="AutoShape 37"/>
          <p:cNvSpPr>
            <a:spLocks noChangeArrowheads="1"/>
          </p:cNvSpPr>
          <p:nvPr/>
        </p:nvSpPr>
        <p:spPr bwMode="auto">
          <a:xfrm>
            <a:off x="801687" y="1465249"/>
            <a:ext cx="8334437" cy="59690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Caùch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 ño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Tahoma" pitchFamily="34" charset="0"/>
              <a:cs typeface="Tahoma" pitchFamily="34" charset="0"/>
            </a:endParaRPr>
          </a:p>
        </p:txBody>
      </p:sp>
      <p:sp>
        <p:nvSpPr>
          <p:cNvPr id="49" name="AutoShape 37"/>
          <p:cNvSpPr>
            <a:spLocks noChangeArrowheads="1"/>
          </p:cNvSpPr>
          <p:nvPr/>
        </p:nvSpPr>
        <p:spPr bwMode="auto">
          <a:xfrm>
            <a:off x="801689" y="2438400"/>
            <a:ext cx="8334436" cy="59690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Ni maãu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Line 7"/>
          <p:cNvSpPr>
            <a:spLocks noChangeShapeType="1"/>
          </p:cNvSpPr>
          <p:nvPr/>
        </p:nvSpPr>
        <p:spPr bwMode="auto">
          <a:xfrm flipV="1">
            <a:off x="617474" y="3098448"/>
            <a:ext cx="8374127" cy="16225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57" name="Line 7"/>
          <p:cNvSpPr>
            <a:spLocks noChangeShapeType="1"/>
          </p:cNvSpPr>
          <p:nvPr/>
        </p:nvSpPr>
        <p:spPr bwMode="auto">
          <a:xfrm>
            <a:off x="617475" y="2134306"/>
            <a:ext cx="8374126" cy="3832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50" name="AutoShape 37"/>
          <p:cNvSpPr>
            <a:spLocks noChangeArrowheads="1"/>
          </p:cNvSpPr>
          <p:nvPr/>
        </p:nvSpPr>
        <p:spPr bwMode="auto">
          <a:xfrm>
            <a:off x="801690" y="3429000"/>
            <a:ext cx="8334436" cy="59690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Caùch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 tính vaûi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Tahoma" pitchFamily="34" charset="0"/>
              <a:cs typeface="Tahoma" pitchFamily="34" charset="0"/>
            </a:endParaRPr>
          </a:p>
        </p:txBody>
      </p:sp>
      <p:sp>
        <p:nvSpPr>
          <p:cNvPr id="58" name="Line 7"/>
          <p:cNvSpPr>
            <a:spLocks noChangeShapeType="1"/>
          </p:cNvSpPr>
          <p:nvPr/>
        </p:nvSpPr>
        <p:spPr bwMode="auto">
          <a:xfrm flipV="1">
            <a:off x="617474" y="4067498"/>
            <a:ext cx="8374127" cy="3144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grpSp>
        <p:nvGrpSpPr>
          <p:cNvPr id="38" name="Group 15"/>
          <p:cNvGrpSpPr>
            <a:grpSpLocks/>
          </p:cNvGrpSpPr>
          <p:nvPr/>
        </p:nvGrpSpPr>
        <p:grpSpPr bwMode="auto">
          <a:xfrm>
            <a:off x="-19175" y="4412851"/>
            <a:ext cx="762000" cy="665163"/>
            <a:chOff x="130" y="2653"/>
            <a:chExt cx="480" cy="419"/>
          </a:xfrm>
        </p:grpSpPr>
        <p:grpSp>
          <p:nvGrpSpPr>
            <p:cNvPr id="39" name="Group 16"/>
            <p:cNvGrpSpPr>
              <a:grpSpLocks/>
            </p:cNvGrpSpPr>
            <p:nvPr/>
          </p:nvGrpSpPr>
          <p:grpSpPr bwMode="auto">
            <a:xfrm>
              <a:off x="130" y="2653"/>
              <a:ext cx="480" cy="419"/>
              <a:chOff x="3174" y="2656"/>
              <a:chExt cx="1549" cy="1351"/>
            </a:xfrm>
          </p:grpSpPr>
          <p:sp>
            <p:nvSpPr>
              <p:cNvPr id="41" name="AutoShape 1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42" name="AutoShape 1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43" name="AutoShape 1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40" name="Text Box 20"/>
            <p:cNvSpPr txBox="1">
              <a:spLocks noChangeArrowheads="1"/>
            </p:cNvSpPr>
            <p:nvPr/>
          </p:nvSpPr>
          <p:spPr bwMode="gray">
            <a:xfrm>
              <a:off x="202" y="2715"/>
              <a:ext cx="329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rPr>
                <a:t>IV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endParaRPr>
            </a:p>
          </p:txBody>
        </p:sp>
      </p:grpSp>
      <p:sp>
        <p:nvSpPr>
          <p:cNvPr id="44" name="AutoShape 37"/>
          <p:cNvSpPr>
            <a:spLocks noChangeArrowheads="1"/>
          </p:cNvSpPr>
          <p:nvPr/>
        </p:nvSpPr>
        <p:spPr bwMode="auto">
          <a:xfrm>
            <a:off x="774639" y="4393801"/>
            <a:ext cx="8334436" cy="59690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Phöông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 phaùp thieát keá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Tahoma" pitchFamily="34" charset="0"/>
              <a:cs typeface="Tahoma" pitchFamily="34" charset="0"/>
            </a:endParaRPr>
          </a:p>
        </p:txBody>
      </p:sp>
      <p:sp>
        <p:nvSpPr>
          <p:cNvPr id="45" name="Line 7"/>
          <p:cNvSpPr>
            <a:spLocks noChangeShapeType="1"/>
          </p:cNvSpPr>
          <p:nvPr/>
        </p:nvSpPr>
        <p:spPr bwMode="auto">
          <a:xfrm flipV="1">
            <a:off x="590424" y="5002025"/>
            <a:ext cx="8401177" cy="68049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grpSp>
        <p:nvGrpSpPr>
          <p:cNvPr id="46" name="Group 22"/>
          <p:cNvGrpSpPr>
            <a:grpSpLocks/>
          </p:cNvGrpSpPr>
          <p:nvPr/>
        </p:nvGrpSpPr>
        <p:grpSpPr bwMode="auto">
          <a:xfrm>
            <a:off x="15749" y="5430837"/>
            <a:ext cx="762000" cy="665163"/>
            <a:chOff x="130" y="3215"/>
            <a:chExt cx="480" cy="419"/>
          </a:xfrm>
        </p:grpSpPr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130" y="3215"/>
              <a:ext cx="480" cy="419"/>
              <a:chOff x="1110" y="2656"/>
              <a:chExt cx="1549" cy="1351"/>
            </a:xfrm>
          </p:grpSpPr>
          <p:sp>
            <p:nvSpPr>
              <p:cNvPr id="52" name="AutoShape 2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54" name="AutoShape 2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  <p:sp>
            <p:nvSpPr>
              <p:cNvPr id="55" name="AutoShape 2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Arial"/>
                </a:endParaRPr>
              </a:p>
            </p:txBody>
          </p:sp>
        </p:grpSp>
        <p:sp>
          <p:nvSpPr>
            <p:cNvPr id="51" name="Text Box 27"/>
            <p:cNvSpPr txBox="1">
              <a:spLocks noChangeArrowheads="1"/>
            </p:cNvSpPr>
            <p:nvPr/>
          </p:nvSpPr>
          <p:spPr bwMode="gray">
            <a:xfrm>
              <a:off x="239" y="3268"/>
              <a:ext cx="267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>
                  <a:solidFill>
                    <a:srgbClr val="FFFFFF"/>
                  </a:solidFill>
                  <a:latin typeface="Arial" charset="0"/>
                  <a:cs typeface="Arial"/>
                </a:rPr>
                <a:t>V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/>
              </a:endParaRPr>
            </a:p>
          </p:txBody>
        </p:sp>
      </p:grpSp>
      <p:sp>
        <p:nvSpPr>
          <p:cNvPr id="56" name="AutoShape 37"/>
          <p:cNvSpPr>
            <a:spLocks noChangeArrowheads="1"/>
          </p:cNvSpPr>
          <p:nvPr/>
        </p:nvSpPr>
        <p:spPr bwMode="auto">
          <a:xfrm>
            <a:off x="809564" y="5418114"/>
            <a:ext cx="8334436" cy="596900"/>
          </a:xfrm>
          <a:prstGeom prst="roundRect">
            <a:avLst>
              <a:gd name="adj" fmla="val 16667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5000"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Quy trình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Tahoma" pitchFamily="34" charset="0"/>
                <a:cs typeface="Tahoma" pitchFamily="34" charset="0"/>
              </a:rPr>
              <a:t> may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Tahoma" pitchFamily="34" charset="0"/>
              <a:cs typeface="Tahoma" pitchFamily="34" charset="0"/>
            </a:endParaRPr>
          </a:p>
        </p:txBody>
      </p:sp>
      <p:sp>
        <p:nvSpPr>
          <p:cNvPr id="59" name="Line 7"/>
          <p:cNvSpPr>
            <a:spLocks noChangeShapeType="1"/>
          </p:cNvSpPr>
          <p:nvPr/>
        </p:nvSpPr>
        <p:spPr bwMode="auto">
          <a:xfrm flipV="1">
            <a:off x="625348" y="6073352"/>
            <a:ext cx="8366253" cy="1470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60" name="Rectangle 6"/>
          <p:cNvSpPr>
            <a:spLocks noChangeArrowheads="1"/>
          </p:cNvSpPr>
          <p:nvPr/>
        </p:nvSpPr>
        <p:spPr bwMode="auto">
          <a:xfrm>
            <a:off x="0" y="6324600"/>
            <a:ext cx="9144000" cy="28098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  <a:reflection stA="88000" endPos="86000" dir="5400000" sy="-100000" algn="bl" rotWithShape="0"/>
          </a:effectLst>
          <a:extLst/>
        </p:spPr>
        <p:txBody>
          <a:bodyPr lIns="0" rIns="0"/>
          <a:lstStyle>
            <a:lvl1pPr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69913" indent="-403225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 eaLnBrk="1" hangingPunct="1">
              <a:buClr>
                <a:srgbClr val="0000FF"/>
              </a:buClr>
              <a:buFont typeface="Wingdings" panose="05000000000000000000" pitchFamily="2" charset="2"/>
              <a:buNone/>
            </a:pPr>
            <a:r>
              <a:rPr lang="en-US" altLang="en-US" sz="1200" b="1">
                <a:latin typeface="VNI-Ariston" pitchFamily="2" charset="0"/>
                <a:sym typeface="Wingdings" panose="05000000000000000000" pitchFamily="2" charset="2"/>
              </a:rPr>
              <a:t>GVHD : LAÂM THÒ PHÖÔNG </a:t>
            </a:r>
            <a:r>
              <a:rPr lang="en-US" altLang="en-US" sz="1200" b="1" smtClean="0">
                <a:latin typeface="VNI-Ariston" pitchFamily="2" charset="0"/>
                <a:sym typeface="Wingdings" panose="05000000000000000000" pitchFamily="2" charset="2"/>
              </a:rPr>
              <a:t>THUØY</a:t>
            </a:r>
            <a:endParaRPr lang="en-US" altLang="en-US" sz="1200" b="1">
              <a:latin typeface="VNI-Ariston" pitchFamily="2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3556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8" grpId="0" animBg="1"/>
      <p:bldP spid="49" grpId="0" animBg="1"/>
      <p:bldP spid="53" grpId="0" animBg="1"/>
      <p:bldP spid="57" grpId="0" animBg="1"/>
      <p:bldP spid="50" grpId="0" animBg="1"/>
      <p:bldP spid="58" grpId="0" animBg="1"/>
      <p:bldP spid="44" grpId="0" animBg="1"/>
      <p:bldP spid="45" grpId="0" animBg="1"/>
      <p:bldP spid="56" grpId="0" animBg="1"/>
      <p:bldP spid="5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17" name="Rectangle 5"/>
          <p:cNvSpPr>
            <a:spLocks noChangeArrowheads="1"/>
          </p:cNvSpPr>
          <p:nvPr/>
        </p:nvSpPr>
        <p:spPr bwMode="auto">
          <a:xfrm>
            <a:off x="228600" y="1676400"/>
            <a:ext cx="42672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en-US" sz="2800">
                <a:latin typeface="VNI-Times" pitchFamily="2" charset="0"/>
              </a:rPr>
              <a:t> Xeáp hai bieân truøng nhau</a:t>
            </a:r>
          </a:p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   Chöøa </a:t>
            </a:r>
            <a:r>
              <a:rPr lang="en-US" altLang="en-US" sz="2800" b="1">
                <a:latin typeface="VNI-Times" pitchFamily="2" charset="0"/>
              </a:rPr>
              <a:t>3 cm</a:t>
            </a:r>
            <a:r>
              <a:rPr lang="en-US" altLang="en-US" sz="2800">
                <a:latin typeface="VNI-Times" pitchFamily="2" charset="0"/>
              </a:rPr>
              <a:t> neïp</a:t>
            </a:r>
            <a:r>
              <a:rPr lang="en-US" altLang="en-US" sz="2800">
                <a:latin typeface="VNI-Times" pitchFamily="2" charset="0"/>
                <a:sym typeface="Wingdings" panose="05000000000000000000" pitchFamily="2" charset="2"/>
              </a:rPr>
              <a:t>.</a:t>
            </a:r>
          </a:p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en-US" sz="2800">
                <a:latin typeface="VNI-Times" pitchFamily="2" charset="0"/>
              </a:rPr>
              <a:t>   Ñöôøng bieân quay veà phía ngöôøi caét, löng naèm ôû tay phaûi, lai naèm ôû tay traùi.</a:t>
            </a:r>
          </a:p>
        </p:txBody>
      </p:sp>
      <p:sp>
        <p:nvSpPr>
          <p:cNvPr id="678918" name="Rectangle 6"/>
          <p:cNvSpPr>
            <a:spLocks noChangeArrowheads="1"/>
          </p:cNvSpPr>
          <p:nvPr/>
        </p:nvSpPr>
        <p:spPr bwMode="auto">
          <a:xfrm>
            <a:off x="2933700" y="2044700"/>
            <a:ext cx="8509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latin typeface="VNI-Times" pitchFamily="2" charset="0"/>
                <a:sym typeface="Wingdings" panose="05000000000000000000" pitchFamily="2" charset="2"/>
              </a:rPr>
              <a:t>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8919" name="Rectangle 7"/>
          <p:cNvSpPr>
            <a:spLocks noChangeArrowheads="1"/>
          </p:cNvSpPr>
          <p:nvPr/>
        </p:nvSpPr>
        <p:spPr bwMode="auto">
          <a:xfrm>
            <a:off x="-63500" y="2552700"/>
            <a:ext cx="8509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latin typeface="VNI-Times" pitchFamily="2" charset="0"/>
                <a:sym typeface="Wingdings" panose="05000000000000000000" pitchFamily="2" charset="2"/>
              </a:rPr>
              <a:t>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8936" name="Line 24"/>
          <p:cNvSpPr>
            <a:spLocks noChangeShapeType="1"/>
          </p:cNvSpPr>
          <p:nvPr/>
        </p:nvSpPr>
        <p:spPr bwMode="auto">
          <a:xfrm rot="5400000" flipH="1">
            <a:off x="3933032" y="3248819"/>
            <a:ext cx="206851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37" name="Line 25"/>
          <p:cNvSpPr>
            <a:spLocks noChangeShapeType="1"/>
          </p:cNvSpPr>
          <p:nvPr/>
        </p:nvSpPr>
        <p:spPr bwMode="auto">
          <a:xfrm rot="5400000" flipH="1">
            <a:off x="7605713" y="1682750"/>
            <a:ext cx="336550" cy="147637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38" name="Line 26"/>
          <p:cNvSpPr>
            <a:spLocks noChangeShapeType="1"/>
          </p:cNvSpPr>
          <p:nvPr/>
        </p:nvSpPr>
        <p:spPr bwMode="auto">
          <a:xfrm rot="5400000" flipH="1">
            <a:off x="7662862" y="3429001"/>
            <a:ext cx="169862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78939" name="Group 27"/>
          <p:cNvGrpSpPr>
            <a:grpSpLocks/>
          </p:cNvGrpSpPr>
          <p:nvPr/>
        </p:nvGrpSpPr>
        <p:grpSpPr bwMode="auto">
          <a:xfrm rot="5400000">
            <a:off x="3469482" y="3720306"/>
            <a:ext cx="3573462" cy="568325"/>
            <a:chOff x="7538" y="8358"/>
            <a:chExt cx="5628" cy="893"/>
          </a:xfrm>
        </p:grpSpPr>
        <p:sp>
          <p:nvSpPr>
            <p:cNvPr id="678940" name="Arc 28"/>
            <p:cNvSpPr>
              <a:spLocks/>
            </p:cNvSpPr>
            <p:nvPr/>
          </p:nvSpPr>
          <p:spPr bwMode="auto">
            <a:xfrm rot="5096713">
              <a:off x="9960" y="5936"/>
              <a:ext cx="783" cy="5628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6750 w 16750"/>
                <a:gd name="T1" fmla="*/ 13639 h 18711"/>
                <a:gd name="T2" fmla="*/ 10792 w 16750"/>
                <a:gd name="T3" fmla="*/ 18711 h 18711"/>
                <a:gd name="T4" fmla="*/ 0 w 16750"/>
                <a:gd name="T5" fmla="*/ 0 h 18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750" h="18711" fill="none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</a:path>
                <a:path w="16750" h="18711" stroke="0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8941" name="Line 29"/>
            <p:cNvSpPr>
              <a:spLocks noChangeShapeType="1"/>
            </p:cNvSpPr>
            <p:nvPr/>
          </p:nvSpPr>
          <p:spPr bwMode="auto">
            <a:xfrm flipH="1">
              <a:off x="9011" y="9251"/>
              <a:ext cx="177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78942" name="Group 30"/>
          <p:cNvGrpSpPr>
            <a:grpSpLocks/>
          </p:cNvGrpSpPr>
          <p:nvPr/>
        </p:nvGrpSpPr>
        <p:grpSpPr bwMode="auto">
          <a:xfrm>
            <a:off x="5051425" y="2235200"/>
            <a:ext cx="3486150" cy="650875"/>
            <a:chOff x="3134" y="2464"/>
            <a:chExt cx="2196" cy="410"/>
          </a:xfrm>
        </p:grpSpPr>
        <p:sp>
          <p:nvSpPr>
            <p:cNvPr id="678943" name="Arc 31"/>
            <p:cNvSpPr>
              <a:spLocks/>
            </p:cNvSpPr>
            <p:nvPr/>
          </p:nvSpPr>
          <p:spPr bwMode="auto">
            <a:xfrm rot="-4767990">
              <a:off x="4613" y="2157"/>
              <a:ext cx="347" cy="1087"/>
            </a:xfrm>
            <a:custGeom>
              <a:avLst/>
              <a:gdLst>
                <a:gd name="G0" fmla="+- 0 0 0"/>
                <a:gd name="G1" fmla="+- 9568 0 0"/>
                <a:gd name="G2" fmla="+- 21600 0 0"/>
                <a:gd name="T0" fmla="*/ 19365 w 21600"/>
                <a:gd name="T1" fmla="*/ 0 h 22507"/>
                <a:gd name="T2" fmla="*/ 17296 w 21600"/>
                <a:gd name="T3" fmla="*/ 22507 h 22507"/>
                <a:gd name="T4" fmla="*/ 0 w 21600"/>
                <a:gd name="T5" fmla="*/ 9568 h 22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07" fill="none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</a:path>
                <a:path w="21600" h="22507" stroke="0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  <a:lnTo>
                    <a:pt x="0" y="956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8944" name="Line 32"/>
            <p:cNvSpPr>
              <a:spLocks noChangeShapeType="1"/>
            </p:cNvSpPr>
            <p:nvPr/>
          </p:nvSpPr>
          <p:spPr bwMode="auto">
            <a:xfrm rot="5400000" flipV="1">
              <a:off x="3723" y="1875"/>
              <a:ext cx="2" cy="1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8945" name="Line 33"/>
          <p:cNvSpPr>
            <a:spLocks noChangeShapeType="1"/>
          </p:cNvSpPr>
          <p:nvPr/>
        </p:nvSpPr>
        <p:spPr bwMode="auto">
          <a:xfrm rot="5400000" flipV="1">
            <a:off x="6744494" y="2202656"/>
            <a:ext cx="6350" cy="3544888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46" name="Line 34"/>
          <p:cNvSpPr>
            <a:spLocks noChangeShapeType="1"/>
          </p:cNvSpPr>
          <p:nvPr/>
        </p:nvSpPr>
        <p:spPr bwMode="auto">
          <a:xfrm rot="5400000">
            <a:off x="8088313" y="2868612"/>
            <a:ext cx="0" cy="8604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47" name="Line 35"/>
          <p:cNvSpPr>
            <a:spLocks noChangeShapeType="1"/>
          </p:cNvSpPr>
          <p:nvPr/>
        </p:nvSpPr>
        <p:spPr bwMode="auto">
          <a:xfrm rot="5400000">
            <a:off x="6184900" y="3105150"/>
            <a:ext cx="173355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48" name="Line 36"/>
          <p:cNvSpPr>
            <a:spLocks noChangeShapeType="1"/>
          </p:cNvSpPr>
          <p:nvPr/>
        </p:nvSpPr>
        <p:spPr bwMode="auto">
          <a:xfrm rot="5400000" flipH="1" flipV="1">
            <a:off x="8063707" y="2823368"/>
            <a:ext cx="63500" cy="8810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49" name="Line 37"/>
          <p:cNvSpPr>
            <a:spLocks noChangeShapeType="1"/>
          </p:cNvSpPr>
          <p:nvPr/>
        </p:nvSpPr>
        <p:spPr bwMode="auto">
          <a:xfrm rot="5400000" flipV="1">
            <a:off x="8052594" y="2899569"/>
            <a:ext cx="73025" cy="868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78950" name="Group 38"/>
          <p:cNvGrpSpPr>
            <a:grpSpLocks/>
          </p:cNvGrpSpPr>
          <p:nvPr/>
        </p:nvGrpSpPr>
        <p:grpSpPr bwMode="auto">
          <a:xfrm rot="5400000">
            <a:off x="7337425" y="2168525"/>
            <a:ext cx="3286125" cy="936625"/>
            <a:chOff x="5612" y="2924"/>
            <a:chExt cx="5175" cy="1476"/>
          </a:xfrm>
        </p:grpSpPr>
        <p:sp>
          <p:nvSpPr>
            <p:cNvPr id="678951" name="Arc 39"/>
            <p:cNvSpPr>
              <a:spLocks/>
            </p:cNvSpPr>
            <p:nvPr/>
          </p:nvSpPr>
          <p:spPr bwMode="auto">
            <a:xfrm rot="-15723596">
              <a:off x="7033" y="1506"/>
              <a:ext cx="1338" cy="4180"/>
            </a:xfrm>
            <a:custGeom>
              <a:avLst/>
              <a:gdLst>
                <a:gd name="G0" fmla="+- 0 0 0"/>
                <a:gd name="G1" fmla="+- 11949 0 0"/>
                <a:gd name="G2" fmla="+- 21600 0 0"/>
                <a:gd name="T0" fmla="*/ 17994 w 20259"/>
                <a:gd name="T1" fmla="*/ 0 h 11949"/>
                <a:gd name="T2" fmla="*/ 20259 w 20259"/>
                <a:gd name="T3" fmla="*/ 4457 h 11949"/>
                <a:gd name="T4" fmla="*/ 0 w 20259"/>
                <a:gd name="T5" fmla="*/ 11949 h 11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259" h="11949" fill="none" extrusionOk="0">
                  <a:moveTo>
                    <a:pt x="17993" y="0"/>
                  </a:moveTo>
                  <a:cubicBezTo>
                    <a:pt x="18918" y="1392"/>
                    <a:pt x="19679" y="2888"/>
                    <a:pt x="20259" y="4456"/>
                  </a:cubicBezTo>
                </a:path>
                <a:path w="20259" h="11949" stroke="0" extrusionOk="0">
                  <a:moveTo>
                    <a:pt x="17993" y="0"/>
                  </a:moveTo>
                  <a:cubicBezTo>
                    <a:pt x="18918" y="1392"/>
                    <a:pt x="19679" y="2888"/>
                    <a:pt x="20259" y="4456"/>
                  </a:cubicBezTo>
                  <a:lnTo>
                    <a:pt x="0" y="1194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8952" name="Line 40"/>
            <p:cNvSpPr>
              <a:spLocks noChangeShapeType="1"/>
            </p:cNvSpPr>
            <p:nvPr/>
          </p:nvSpPr>
          <p:spPr bwMode="auto">
            <a:xfrm>
              <a:off x="9350" y="4400"/>
              <a:ext cx="143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8953" name="Line 41"/>
          <p:cNvSpPr>
            <a:spLocks noChangeShapeType="1"/>
          </p:cNvSpPr>
          <p:nvPr/>
        </p:nvSpPr>
        <p:spPr bwMode="auto">
          <a:xfrm rot="5400000" flipV="1">
            <a:off x="6743700" y="2489200"/>
            <a:ext cx="0" cy="35623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54" name="Rectangle 42"/>
          <p:cNvSpPr>
            <a:spLocks noChangeArrowheads="1"/>
          </p:cNvSpPr>
          <p:nvPr/>
        </p:nvSpPr>
        <p:spPr bwMode="auto">
          <a:xfrm>
            <a:off x="4521200" y="38100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B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55" name="Rectangle 43"/>
          <p:cNvSpPr>
            <a:spLocks noChangeArrowheads="1"/>
          </p:cNvSpPr>
          <p:nvPr/>
        </p:nvSpPr>
        <p:spPr bwMode="auto">
          <a:xfrm>
            <a:off x="8407400" y="38100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A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56" name="Rectangle 44"/>
          <p:cNvSpPr>
            <a:spLocks noChangeArrowheads="1"/>
          </p:cNvSpPr>
          <p:nvPr/>
        </p:nvSpPr>
        <p:spPr bwMode="auto">
          <a:xfrm>
            <a:off x="8470900" y="24003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C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57" name="Rectangle 45"/>
          <p:cNvSpPr>
            <a:spLocks noChangeArrowheads="1"/>
          </p:cNvSpPr>
          <p:nvPr/>
        </p:nvSpPr>
        <p:spPr bwMode="auto">
          <a:xfrm>
            <a:off x="6642100" y="19050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D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58" name="Rectangle 46"/>
          <p:cNvSpPr>
            <a:spLocks noChangeArrowheads="1"/>
          </p:cNvSpPr>
          <p:nvPr/>
        </p:nvSpPr>
        <p:spPr bwMode="auto">
          <a:xfrm>
            <a:off x="4533900" y="20701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L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59" name="Rectangle 47"/>
          <p:cNvSpPr>
            <a:spLocks noChangeArrowheads="1"/>
          </p:cNvSpPr>
          <p:nvPr/>
        </p:nvSpPr>
        <p:spPr bwMode="auto">
          <a:xfrm>
            <a:off x="6642100" y="36703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M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60" name="Rectangle 48"/>
          <p:cNvSpPr>
            <a:spLocks noChangeArrowheads="1"/>
          </p:cNvSpPr>
          <p:nvPr/>
        </p:nvSpPr>
        <p:spPr bwMode="auto">
          <a:xfrm>
            <a:off x="5486400" y="3937000"/>
            <a:ext cx="11684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vi-VN" altLang="en-US" sz="2000" b="1" i="1">
                <a:latin typeface="VNI-Arial" pitchFamily="2" charset="0"/>
              </a:rPr>
              <a:t>3</a:t>
            </a:r>
            <a:r>
              <a:rPr lang="vi-VN" altLang="en-US" sz="2000" b="1" i="1"/>
              <a:t> </a:t>
            </a:r>
            <a:r>
              <a:rPr lang="vi-VN" altLang="en-US" sz="2000" b="1" i="1">
                <a:latin typeface="VNI-Arial" pitchFamily="2" charset="0"/>
              </a:rPr>
              <a:t>c</a:t>
            </a:r>
            <a:r>
              <a:rPr lang="en-US" altLang="en-US" sz="2000" b="1" i="1">
                <a:latin typeface="VNI-Times" pitchFamily="2" charset="0"/>
              </a:rPr>
              <a:t>m Neïp</a:t>
            </a:r>
          </a:p>
        </p:txBody>
      </p:sp>
      <p:sp>
        <p:nvSpPr>
          <p:cNvPr id="678961" name="Rectangle 49"/>
          <p:cNvSpPr>
            <a:spLocks noChangeArrowheads="1"/>
          </p:cNvSpPr>
          <p:nvPr/>
        </p:nvSpPr>
        <p:spPr bwMode="auto">
          <a:xfrm>
            <a:off x="7196138" y="3100388"/>
            <a:ext cx="434975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vi-VN" altLang="en-US" sz="2000"/>
              <a:t>O</a:t>
            </a:r>
            <a:r>
              <a:rPr lang="en-US" altLang="en-US" sz="2400" baseline="-25000">
                <a:latin typeface="VNI-Times" pitchFamily="2" charset="0"/>
              </a:rPr>
              <a:t>1</a:t>
            </a:r>
          </a:p>
        </p:txBody>
      </p:sp>
      <p:sp>
        <p:nvSpPr>
          <p:cNvPr id="678962" name="Rectangle 50"/>
          <p:cNvSpPr>
            <a:spLocks noChangeArrowheads="1"/>
          </p:cNvSpPr>
          <p:nvPr/>
        </p:nvSpPr>
        <p:spPr bwMode="auto">
          <a:xfrm>
            <a:off x="8418513" y="31242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O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8963" name="Rectangle 51"/>
          <p:cNvSpPr>
            <a:spLocks noChangeArrowheads="1"/>
          </p:cNvSpPr>
          <p:nvPr/>
        </p:nvSpPr>
        <p:spPr bwMode="auto">
          <a:xfrm>
            <a:off x="241300" y="1689100"/>
            <a:ext cx="41656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028700" algn="l"/>
                <a:tab pos="14859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AB	:	Daøi vaùy	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Soá ño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AC 	: 	Ngang eo 	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</a:t>
            </a:r>
            <a:r>
              <a:rPr lang="en-US" altLang="en-US" sz="3600">
                <a:latin typeface="VNI-Times" pitchFamily="2" charset="0"/>
              </a:rPr>
              <a:t>¼</a:t>
            </a:r>
            <a:r>
              <a:rPr lang="en-US" altLang="en-US" sz="2600">
                <a:latin typeface="VNI-Times" pitchFamily="2" charset="0"/>
              </a:rPr>
              <a:t> Eo  +  </a:t>
            </a:r>
            <a:r>
              <a:rPr lang="en-US" altLang="en-US" sz="2600" i="1">
                <a:latin typeface="VNI-Times" pitchFamily="2" charset="0"/>
              </a:rPr>
              <a:t>2 cm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AM	: 	Haï moâng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 </a:t>
            </a:r>
            <a:r>
              <a:rPr lang="vi-VN" altLang="en-US" sz="2800" baseline="30000"/>
              <a:t>2</a:t>
            </a:r>
            <a:r>
              <a:rPr lang="en-US" altLang="en-US" sz="2800">
                <a:latin typeface="VNI-Times" pitchFamily="2" charset="0"/>
              </a:rPr>
              <a:t>/</a:t>
            </a:r>
            <a:r>
              <a:rPr lang="vi-VN" altLang="en-US" baseline="-25000"/>
              <a:t>10</a:t>
            </a:r>
            <a:r>
              <a:rPr lang="en-US" altLang="en-US" sz="2800" baseline="-25000">
                <a:latin typeface="VNI-Times" pitchFamily="2" charset="0"/>
              </a:rPr>
              <a:t> </a:t>
            </a:r>
            <a:r>
              <a:rPr lang="en-US" altLang="en-US" sz="2600">
                <a:latin typeface="VNI-Times" pitchFamily="2" charset="0"/>
              </a:rPr>
              <a:t>M + </a:t>
            </a:r>
            <a:r>
              <a:rPr lang="en-US" altLang="en-US" sz="2600" i="1">
                <a:latin typeface="VNI-Times" pitchFamily="2" charset="0"/>
              </a:rPr>
              <a:t>1</a:t>
            </a:r>
            <a:r>
              <a:rPr lang="en-US" altLang="en-US" sz="2600" i="1">
                <a:latin typeface="VNI-Times" pitchFamily="2" charset="0"/>
                <a:sym typeface="Wingdings" panose="05000000000000000000" pitchFamily="2" charset="2"/>
              </a:rPr>
              <a:t></a:t>
            </a:r>
            <a:r>
              <a:rPr lang="en-US" altLang="en-US" sz="2600" i="1">
                <a:latin typeface="VNI-Times" pitchFamily="2" charset="0"/>
              </a:rPr>
              <a:t>2 cm</a:t>
            </a:r>
            <a:r>
              <a:rPr lang="en-US" altLang="en-US" sz="2600">
                <a:latin typeface="VNI-Times" pitchFamily="2" charset="0"/>
              </a:rPr>
              <a:t>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MD	: 	Ngang moâng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	</a:t>
            </a:r>
            <a:r>
              <a:rPr lang="en-US" altLang="en-US" sz="3600">
                <a:latin typeface="VNI-Times" pitchFamily="2" charset="0"/>
              </a:rPr>
              <a:t>¼</a:t>
            </a:r>
            <a:r>
              <a:rPr lang="en-US" altLang="en-US" sz="2600">
                <a:latin typeface="VNI-Times" pitchFamily="2" charset="0"/>
              </a:rPr>
              <a:t> M  +  </a:t>
            </a:r>
            <a:r>
              <a:rPr lang="en-US" altLang="en-US" sz="2600" i="1">
                <a:latin typeface="VNI-Times" pitchFamily="2" charset="0"/>
              </a:rPr>
              <a:t>1 cm</a:t>
            </a:r>
            <a:r>
              <a:rPr lang="en-US" altLang="en-US" sz="2600">
                <a:latin typeface="VNI-Times" pitchFamily="2" charset="0"/>
              </a:rPr>
              <a:t>.</a:t>
            </a:r>
          </a:p>
        </p:txBody>
      </p:sp>
      <p:sp>
        <p:nvSpPr>
          <p:cNvPr id="678964" name="Rectangle 52"/>
          <p:cNvSpPr>
            <a:spLocks noChangeArrowheads="1"/>
          </p:cNvSpPr>
          <p:nvPr/>
        </p:nvSpPr>
        <p:spPr bwMode="auto">
          <a:xfrm rot="10800000">
            <a:off x="6991350" y="3803650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65" name="Rectangle 53"/>
          <p:cNvSpPr>
            <a:spLocks noChangeArrowheads="1"/>
          </p:cNvSpPr>
          <p:nvPr/>
        </p:nvSpPr>
        <p:spPr bwMode="auto">
          <a:xfrm>
            <a:off x="241300" y="1473200"/>
            <a:ext cx="41656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  <a:tab pos="19431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028700" algn="l"/>
                <a:tab pos="1485900" algn="l"/>
                <a:tab pos="19431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  <a:tab pos="19431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0000FF"/>
              </a:buClr>
              <a:buSzPct val="140000"/>
              <a:buFont typeface="Wingdings" panose="05000000000000000000" pitchFamily="2" charset="2"/>
              <a:buNone/>
            </a:pPr>
            <a:r>
              <a:rPr lang="en-US" altLang="en-US" sz="4000" b="1">
                <a:latin typeface="VNI-Times" pitchFamily="2" charset="0"/>
                <a:sym typeface="Wingdings" panose="05000000000000000000" pitchFamily="2" charset="2"/>
              </a:rPr>
              <a:t> </a:t>
            </a:r>
            <a:r>
              <a:rPr lang="en-US" altLang="en-US" sz="2600">
                <a:latin typeface="VNI-Times" pitchFamily="2" charset="0"/>
              </a:rPr>
              <a:t>Veõ PLIS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O laø trung ñieåm AC</a:t>
            </a:r>
            <a:endParaRPr lang="en-US" altLang="en-US" sz="2800">
              <a:latin typeface="VNI-Times" pitchFamily="2" charset="0"/>
            </a:endParaRP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Töø O laáy ra moãi beân </a:t>
            </a:r>
            <a:r>
              <a:rPr lang="en-US" altLang="en-US" sz="2600" i="1">
                <a:latin typeface="VNI-Times" pitchFamily="2" charset="0"/>
              </a:rPr>
              <a:t>1 cm</a:t>
            </a:r>
            <a:r>
              <a:rPr lang="en-US" altLang="en-US" sz="2600">
                <a:latin typeface="VNI-Times" pitchFamily="2" charset="0"/>
              </a:rPr>
              <a:t>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3000">
                <a:latin typeface="VNI-Times" pitchFamily="2" charset="0"/>
              </a:rPr>
              <a:t>OO</a:t>
            </a:r>
            <a:r>
              <a:rPr lang="en-US" altLang="en-US" sz="3000" baseline="-25000">
                <a:latin typeface="VNI-Times" pitchFamily="2" charset="0"/>
              </a:rPr>
              <a:t>1</a:t>
            </a:r>
            <a:r>
              <a:rPr lang="en-US" altLang="en-US" sz="2600">
                <a:latin typeface="VNI-Times" pitchFamily="2" charset="0"/>
              </a:rPr>
              <a:t>	=	</a:t>
            </a:r>
            <a:r>
              <a:rPr lang="en-US" altLang="en-US" sz="2600" i="1">
                <a:latin typeface="VNI-Times" pitchFamily="2" charset="0"/>
              </a:rPr>
              <a:t>12 </a:t>
            </a:r>
            <a:r>
              <a:rPr lang="en-US" altLang="en-US" sz="2600" i="1">
                <a:latin typeface="VNI-Times" pitchFamily="2" charset="0"/>
                <a:sym typeface="Wingdings" panose="05000000000000000000" pitchFamily="2" charset="2"/>
              </a:rPr>
              <a:t> 14 cm</a:t>
            </a:r>
            <a:r>
              <a:rPr lang="en-US" altLang="en-US" sz="2600">
                <a:latin typeface="VNI-Times" pitchFamily="2" charset="0"/>
                <a:sym typeface="Wingdings" panose="05000000000000000000" pitchFamily="2" charset="2"/>
              </a:rPr>
              <a:t>.</a:t>
            </a:r>
            <a:endParaRPr lang="en-US" altLang="en-US" sz="2600">
              <a:latin typeface="VNI-Times" pitchFamily="2" charset="0"/>
            </a:endParaRPr>
          </a:p>
        </p:txBody>
      </p:sp>
      <p:sp>
        <p:nvSpPr>
          <p:cNvPr id="678966" name="Rectangle 54"/>
          <p:cNvSpPr>
            <a:spLocks noChangeArrowheads="1"/>
          </p:cNvSpPr>
          <p:nvPr/>
        </p:nvSpPr>
        <p:spPr bwMode="auto">
          <a:xfrm rot="5400000">
            <a:off x="8375650" y="3089275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67" name="Rectangle 55"/>
          <p:cNvSpPr>
            <a:spLocks noChangeArrowheads="1"/>
          </p:cNvSpPr>
          <p:nvPr/>
        </p:nvSpPr>
        <p:spPr bwMode="auto">
          <a:xfrm rot="5400000">
            <a:off x="8375650" y="3022600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68" name="Rectangle 56"/>
          <p:cNvSpPr>
            <a:spLocks noChangeArrowheads="1"/>
          </p:cNvSpPr>
          <p:nvPr/>
        </p:nvSpPr>
        <p:spPr bwMode="auto">
          <a:xfrm rot="5400000">
            <a:off x="8375650" y="3157538"/>
            <a:ext cx="230187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69" name="Rectangle 57"/>
          <p:cNvSpPr>
            <a:spLocks noChangeArrowheads="1"/>
          </p:cNvSpPr>
          <p:nvPr/>
        </p:nvSpPr>
        <p:spPr bwMode="auto">
          <a:xfrm>
            <a:off x="241300" y="1168400"/>
            <a:ext cx="41656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600200" algn="l"/>
                <a:tab pos="2006600" algn="l"/>
                <a:tab pos="28067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600200" algn="l"/>
                <a:tab pos="2006600" algn="l"/>
                <a:tab pos="28067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600200" algn="l"/>
                <a:tab pos="2006600" algn="l"/>
                <a:tab pos="28067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0000FF"/>
              </a:buClr>
              <a:buSzPct val="140000"/>
              <a:buFont typeface="Wingdings" panose="05000000000000000000" pitchFamily="2" charset="2"/>
              <a:buNone/>
            </a:pPr>
            <a:endParaRPr lang="en-US" altLang="en-US" sz="2800">
              <a:latin typeface="VNI-Times" pitchFamily="2" charset="0"/>
            </a:endParaRP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BL	:	Ngang lai 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Ngang moâng.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  <a:sym typeface="Wingdings" panose="05000000000000000000" pitchFamily="2" charset="2"/>
              </a:rPr>
              <a:t>Giaûm lai	= 	1 cm.</a:t>
            </a:r>
          </a:p>
        </p:txBody>
      </p:sp>
      <p:sp>
        <p:nvSpPr>
          <p:cNvPr id="678970" name="Line 58"/>
          <p:cNvSpPr>
            <a:spLocks noChangeShapeType="1"/>
          </p:cNvSpPr>
          <p:nvPr/>
        </p:nvSpPr>
        <p:spPr bwMode="auto">
          <a:xfrm>
            <a:off x="8505825" y="2166938"/>
            <a:ext cx="0" cy="481012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1" name="Line 59"/>
          <p:cNvSpPr>
            <a:spLocks noChangeShapeType="1"/>
          </p:cNvSpPr>
          <p:nvPr/>
        </p:nvSpPr>
        <p:spPr bwMode="auto">
          <a:xfrm>
            <a:off x="8556625" y="2166938"/>
            <a:ext cx="0" cy="481012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2" name="Line 60"/>
          <p:cNvSpPr>
            <a:spLocks noChangeShapeType="1"/>
          </p:cNvSpPr>
          <p:nvPr/>
        </p:nvSpPr>
        <p:spPr bwMode="auto">
          <a:xfrm>
            <a:off x="8324850" y="2247900"/>
            <a:ext cx="190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3" name="Line 61"/>
          <p:cNvSpPr>
            <a:spLocks noChangeShapeType="1"/>
          </p:cNvSpPr>
          <p:nvPr/>
        </p:nvSpPr>
        <p:spPr bwMode="auto">
          <a:xfrm flipH="1">
            <a:off x="8548688" y="2247900"/>
            <a:ext cx="18415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4" name="Rectangle 62"/>
          <p:cNvSpPr>
            <a:spLocks noChangeArrowheads="1"/>
          </p:cNvSpPr>
          <p:nvPr/>
        </p:nvSpPr>
        <p:spPr bwMode="auto">
          <a:xfrm>
            <a:off x="8210550" y="1876425"/>
            <a:ext cx="552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0,5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75" name="Line 63"/>
          <p:cNvSpPr>
            <a:spLocks noChangeShapeType="1"/>
          </p:cNvSpPr>
          <p:nvPr/>
        </p:nvSpPr>
        <p:spPr bwMode="auto">
          <a:xfrm>
            <a:off x="4962525" y="1906588"/>
            <a:ext cx="0" cy="481012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6" name="Line 64"/>
          <p:cNvSpPr>
            <a:spLocks noChangeShapeType="1"/>
          </p:cNvSpPr>
          <p:nvPr/>
        </p:nvSpPr>
        <p:spPr bwMode="auto">
          <a:xfrm>
            <a:off x="5048250" y="1911350"/>
            <a:ext cx="0" cy="334963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7" name="Line 65"/>
          <p:cNvSpPr>
            <a:spLocks noChangeShapeType="1"/>
          </p:cNvSpPr>
          <p:nvPr/>
        </p:nvSpPr>
        <p:spPr bwMode="auto">
          <a:xfrm>
            <a:off x="4781550" y="1987550"/>
            <a:ext cx="190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8" name="Line 66"/>
          <p:cNvSpPr>
            <a:spLocks noChangeShapeType="1"/>
          </p:cNvSpPr>
          <p:nvPr/>
        </p:nvSpPr>
        <p:spPr bwMode="auto">
          <a:xfrm flipH="1">
            <a:off x="5041900" y="1987550"/>
            <a:ext cx="18415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79" name="Rectangle 67"/>
          <p:cNvSpPr>
            <a:spLocks noChangeArrowheads="1"/>
          </p:cNvSpPr>
          <p:nvPr/>
        </p:nvSpPr>
        <p:spPr bwMode="auto">
          <a:xfrm>
            <a:off x="4660900" y="1666875"/>
            <a:ext cx="552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1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8980" name="Line 68"/>
          <p:cNvSpPr>
            <a:spLocks noChangeShapeType="1"/>
          </p:cNvSpPr>
          <p:nvPr/>
        </p:nvSpPr>
        <p:spPr bwMode="auto">
          <a:xfrm flipH="1">
            <a:off x="5410200" y="3200400"/>
            <a:ext cx="1347788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med"/>
            <a:tailEnd type="arrow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8981" name="Rectangle 69"/>
          <p:cNvSpPr>
            <a:spLocks noChangeArrowheads="1"/>
          </p:cNvSpPr>
          <p:nvPr/>
        </p:nvSpPr>
        <p:spPr bwMode="auto">
          <a:xfrm>
            <a:off x="5791200" y="4419600"/>
            <a:ext cx="16637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115888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Thaân sau</a:t>
            </a:r>
            <a:endParaRPr lang="en-US" altLang="en-US" sz="2600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8" name="Rectangle 50"/>
          <p:cNvSpPr>
            <a:spLocks noChangeArrowheads="1"/>
          </p:cNvSpPr>
          <p:nvPr/>
        </p:nvSpPr>
        <p:spPr bwMode="auto">
          <a:xfrm>
            <a:off x="0" y="533400"/>
            <a:ext cx="54102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1778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342900" algn="l"/>
                <a:tab pos="3200400" algn="l"/>
                <a:tab pos="3606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92200" indent="-457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342900" algn="l"/>
                <a:tab pos="3200400" algn="l"/>
                <a:tab pos="3606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342900" algn="l"/>
                <a:tab pos="3200400" algn="l"/>
                <a:tab pos="3606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57150" eaLnBrk="1" hangingPunct="1">
              <a:buClr>
                <a:schemeClr val="tx1"/>
              </a:buClr>
              <a:buFont typeface="Wingdings" panose="05000000000000000000" pitchFamily="2" charset="2"/>
              <a:buNone/>
              <a:tabLst>
                <a:tab pos="3200400" algn="l"/>
                <a:tab pos="3606800" algn="l"/>
              </a:tabLst>
            </a:pPr>
            <a:r>
              <a:rPr lang="en-US" altLang="en-US" sz="2800" b="1">
                <a:latin typeface="VNI-Times" pitchFamily="2" charset="0"/>
              </a:rPr>
              <a:t>IV. </a:t>
            </a:r>
            <a:r>
              <a:rPr lang="en-US" altLang="en-US" sz="2800" b="1" smtClean="0">
                <a:latin typeface="VNI-Times" pitchFamily="2" charset="0"/>
              </a:rPr>
              <a:t>PHÖÔNG PHAÙP THIEÁT KEÁ</a:t>
            </a:r>
            <a:endParaRPr lang="en-US" altLang="en-US" sz="2800" b="1">
              <a:latin typeface="VNI-Times" pitchFamily="2" charset="0"/>
            </a:endParaRPr>
          </a:p>
        </p:txBody>
      </p:sp>
      <p:sp>
        <p:nvSpPr>
          <p:cNvPr id="59" name="Rectangle 4"/>
          <p:cNvSpPr>
            <a:spLocks noChangeArrowheads="1"/>
          </p:cNvSpPr>
          <p:nvPr/>
        </p:nvSpPr>
        <p:spPr bwMode="auto">
          <a:xfrm>
            <a:off x="228600" y="1028700"/>
            <a:ext cx="3224756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09650" indent="-43815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00050" indent="-400050" algn="just" eaLnBrk="1" hangingPunct="1">
              <a:spcBef>
                <a:spcPct val="20000"/>
              </a:spcBef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altLang="en-US" b="1" smtClean="0">
                <a:solidFill>
                  <a:srgbClr val="0000FF"/>
                </a:solidFill>
                <a:latin typeface="VNI-Times" pitchFamily="2" charset="0"/>
              </a:rPr>
              <a:t>THAÂN SAU</a:t>
            </a:r>
            <a:r>
              <a:rPr lang="en-US" altLang="en-US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 </a:t>
            </a:r>
            <a:r>
              <a:rPr lang="en-US" altLang="en-US" smtClean="0">
                <a:solidFill>
                  <a:srgbClr val="0000FF"/>
                </a:solidFill>
                <a:latin typeface="VNI-Times" pitchFamily="2" charset="0"/>
              </a:rPr>
              <a:t>: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57" name="Rounded Rectangle 56"/>
          <p:cNvSpPr>
            <a:spLocks noChangeArrowheads="1"/>
          </p:cNvSpPr>
          <p:nvPr/>
        </p:nvSpPr>
        <p:spPr bwMode="auto">
          <a:xfrm>
            <a:off x="-28638" y="1"/>
            <a:ext cx="9172637" cy="4952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tIns="73152" bIns="27432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CA051"/>
              </a:buClr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NI-Times" pitchFamily="2" charset="0"/>
                <a:ea typeface="+mn-ea"/>
                <a:cs typeface="Arial" panose="020B0604020202020204" pitchFamily="34" charset="0"/>
              </a:rPr>
              <a:t>THIEÁT KEÁ VAÙY CAÊN BAÛN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NI-Times" pitchFamily="2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Rectangle 6"/>
          <p:cNvSpPr>
            <a:spLocks noChangeArrowheads="1"/>
          </p:cNvSpPr>
          <p:nvPr/>
        </p:nvSpPr>
        <p:spPr bwMode="auto">
          <a:xfrm>
            <a:off x="0" y="6324600"/>
            <a:ext cx="9144000" cy="28098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  <a:reflection stA="88000" endPos="86000" dir="5400000" sy="-100000" algn="bl" rotWithShape="0"/>
          </a:effectLst>
          <a:extLst/>
        </p:spPr>
        <p:txBody>
          <a:bodyPr lIns="0" rIns="0"/>
          <a:lstStyle>
            <a:lvl1pPr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69913" indent="-403225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 eaLnBrk="1" hangingPunct="1">
              <a:buClr>
                <a:srgbClr val="0000FF"/>
              </a:buClr>
              <a:buFont typeface="Wingdings" panose="05000000000000000000" pitchFamily="2" charset="2"/>
              <a:buNone/>
            </a:pPr>
            <a:r>
              <a:rPr lang="en-US" altLang="en-US" sz="1200" b="1">
                <a:latin typeface="VNI-Ariston" pitchFamily="2" charset="0"/>
                <a:sym typeface="Wingdings" panose="05000000000000000000" pitchFamily="2" charset="2"/>
              </a:rPr>
              <a:t>GVHD : LAÂM THÒ PHÖÔNG </a:t>
            </a:r>
            <a:r>
              <a:rPr lang="en-US" altLang="en-US" sz="1200" b="1" smtClean="0">
                <a:latin typeface="VNI-Ariston" pitchFamily="2" charset="0"/>
                <a:sym typeface="Wingdings" panose="05000000000000000000" pitchFamily="2" charset="2"/>
              </a:rPr>
              <a:t>THUØY</a:t>
            </a:r>
            <a:endParaRPr lang="en-US" altLang="en-US" sz="1200" b="1">
              <a:latin typeface="VNI-Ariston" pitchFamily="2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2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67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92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7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42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67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42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78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678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78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3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6789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67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8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678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2" presetID="3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7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76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78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76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78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0" dur="80"/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1" dur="80"/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80"/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440"/>
                            </p:stCondLst>
                            <p:childTnLst>
                              <p:par>
                                <p:cTn id="9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000"/>
                                        <p:tgtEl>
                                          <p:spTgt spid="678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78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2" dur="80"/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3" dur="80"/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80"/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1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8" dur="80"/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9" dur="80"/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80"/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7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78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80"/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80"/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80"/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560"/>
                            </p:stCondLst>
                            <p:childTnLst>
                              <p:par>
                                <p:cTn id="13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0" dur="80"/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1" dur="80"/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80"/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1000"/>
                                        <p:tgtEl>
                                          <p:spTgt spid="678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678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1000"/>
                                        <p:tgtEl>
                                          <p:spTgt spid="678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7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"/>
                                        <p:tgtEl>
                                          <p:spTgt spid="6789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63" dur="500"/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66" dur="500"/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69" dur="500"/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72" dur="500"/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75" dur="500"/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78" dur="500"/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81" dur="500"/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184" dur="500"/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 nodeType="clickPar">
                      <p:stCondLst>
                        <p:cond delay="indefinite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678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678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6" dur="80"/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7" dur="80"/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80"/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 nodeType="clickPar">
                      <p:stCondLst>
                        <p:cond delay="indefinite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67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67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2" dur="80"/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3" dur="80"/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80"/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67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678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 nodeType="clickPar">
                      <p:stCondLst>
                        <p:cond delay="indefinite"/>
                      </p:stCondLst>
                      <p:childTnLst>
                        <p:par>
                          <p:cTn id="2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8" dur="80"/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9" dur="80"/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80"/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 nodeType="clickPar">
                      <p:stCondLst>
                        <p:cond delay="indefinite"/>
                      </p:stCondLst>
                      <p:childTnLst>
                        <p:par>
                          <p:cTn id="2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5" dur="1000"/>
                                        <p:tgtEl>
                                          <p:spTgt spid="67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678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1000"/>
                                        <p:tgtEl>
                                          <p:spTgt spid="6789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1000"/>
                                        <p:tgtEl>
                                          <p:spTgt spid="678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0" dur="1000"/>
                                        <p:tgtEl>
                                          <p:spTgt spid="678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2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1000"/>
                                        <p:tgtEl>
                                          <p:spTgt spid="6789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1000"/>
                                        <p:tgtEl>
                                          <p:spTgt spid="6789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 nodeType="clickPar">
                      <p:stCondLst>
                        <p:cond delay="indefinite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61" dur="500"/>
                                        <p:tgtEl>
                                          <p:spTgt spid="678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64" dur="500"/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67" dur="500"/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70" dur="500"/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 nodeType="clickPar">
                      <p:stCondLst>
                        <p:cond delay="indefinite"/>
                      </p:stCondLst>
                      <p:childTnLst>
                        <p:par>
                          <p:cTn id="2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6" dur="80"/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7" dur="80"/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80"/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28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2" dur="80"/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3" dur="80"/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80"/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 nodeType="clickPar">
                      <p:stCondLst>
                        <p:cond delay="indefinite"/>
                      </p:stCondLst>
                      <p:childTnLst>
                        <p:par>
                          <p:cTn id="2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1000"/>
                                        <p:tgtEl>
                                          <p:spTgt spid="67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678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 nodeType="clickPar">
                      <p:stCondLst>
                        <p:cond delay="indefinite"/>
                      </p:stCondLst>
                      <p:childTnLst>
                        <p:par>
                          <p:cTn id="2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8" dur="80"/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9" dur="80"/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80"/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 nodeType="clickPar">
                      <p:stCondLst>
                        <p:cond delay="indefinite"/>
                      </p:stCondLst>
                      <p:childTnLst>
                        <p:par>
                          <p:cTn id="3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5" dur="1000"/>
                                        <p:tgtEl>
                                          <p:spTgt spid="67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8" dur="1000"/>
                                        <p:tgtEl>
                                          <p:spTgt spid="678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2" dur="500"/>
                                        <p:tgtEl>
                                          <p:spTgt spid="678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5" dur="500"/>
                                        <p:tgtEl>
                                          <p:spTgt spid="678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67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 nodeType="clickPar">
                      <p:stCondLst>
                        <p:cond delay="indefinite"/>
                      </p:stCondLst>
                      <p:childTnLst>
                        <p:par>
                          <p:cTn id="3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4" dur="1000"/>
                                        <p:tgtEl>
                                          <p:spTgt spid="678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 nodeType="clickPar">
                      <p:stCondLst>
                        <p:cond delay="indefinite"/>
                      </p:stCondLst>
                      <p:childTnLst>
                        <p:par>
                          <p:cTn id="3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9" dur="1000"/>
                                        <p:tgtEl>
                                          <p:spTgt spid="67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2" dur="1000"/>
                                        <p:tgtEl>
                                          <p:spTgt spid="67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6" dur="500"/>
                                        <p:tgtEl>
                                          <p:spTgt spid="678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9" dur="500"/>
                                        <p:tgtEl>
                                          <p:spTgt spid="678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678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 nodeType="clickPar">
                      <p:stCondLst>
                        <p:cond delay="indefinite"/>
                      </p:stCondLst>
                      <p:childTnLst>
                        <p:par>
                          <p:cTn id="3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8" dur="1000"/>
                                        <p:tgtEl>
                                          <p:spTgt spid="67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 nodeType="clickPar">
                      <p:stCondLst>
                        <p:cond delay="indefinite"/>
                      </p:stCondLst>
                      <p:childTnLst>
                        <p:par>
                          <p:cTn id="3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3" dur="1000"/>
                                        <p:tgtEl>
                                          <p:spTgt spid="678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6" dur="1000"/>
                                        <p:tgtEl>
                                          <p:spTgt spid="678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9" dur="1000"/>
                                        <p:tgtEl>
                                          <p:spTgt spid="6789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2" dur="1000"/>
                                        <p:tgtEl>
                                          <p:spTgt spid="6789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5" dur="1000"/>
                                        <p:tgtEl>
                                          <p:spTgt spid="6789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8" dur="1000"/>
                                        <p:tgtEl>
                                          <p:spTgt spid="6789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2" dur="1000"/>
                                        <p:tgtEl>
                                          <p:spTgt spid="6789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5" dur="1000"/>
                                        <p:tgtEl>
                                          <p:spTgt spid="6789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8" dur="1000"/>
                                        <p:tgtEl>
                                          <p:spTgt spid="6789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1" dur="1000"/>
                                        <p:tgtEl>
                                          <p:spTgt spid="6789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4" dur="1000"/>
                                        <p:tgtEl>
                                          <p:spTgt spid="678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 nodeType="clickPar">
                      <p:stCondLst>
                        <p:cond delay="indefinite"/>
                      </p:stCondLst>
                      <p:childTnLst>
                        <p:par>
                          <p:cTn id="3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89" dur="500"/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92" dur="500"/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95" dur="500"/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8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1000"/>
                                        <p:tgtEl>
                                          <p:spTgt spid="6789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678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678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1000" fill="hold"/>
                                        <p:tgtEl>
                                          <p:spTgt spid="678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678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678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678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67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917" grpId="0" uiExpand="1" build="p"/>
      <p:bldP spid="678918" grpId="0" uiExpand="1"/>
      <p:bldP spid="678918" grpId="1"/>
      <p:bldP spid="678919" grpId="0" uiExpand="1"/>
      <p:bldP spid="678919" grpId="1"/>
      <p:bldP spid="678954" grpId="0"/>
      <p:bldP spid="678955" grpId="0"/>
      <p:bldP spid="678956" grpId="0"/>
      <p:bldP spid="678957" grpId="0"/>
      <p:bldP spid="678958" grpId="0"/>
      <p:bldP spid="678959" grpId="0"/>
      <p:bldP spid="678960" grpId="0"/>
      <p:bldP spid="678961" grpId="0"/>
      <p:bldP spid="678962" grpId="0"/>
      <p:bldP spid="678963" grpId="0" build="p"/>
      <p:bldP spid="678963" grpId="1" build="allAtOnce"/>
      <p:bldP spid="678964" grpId="0"/>
      <p:bldP spid="678964" grpId="1"/>
      <p:bldP spid="678965" grpId="0" build="p"/>
      <p:bldP spid="678965" grpId="1" build="allAtOnce"/>
      <p:bldP spid="678966" grpId="0"/>
      <p:bldP spid="678966" grpId="1"/>
      <p:bldP spid="678967" grpId="0"/>
      <p:bldP spid="678967" grpId="1"/>
      <p:bldP spid="678968" grpId="0"/>
      <p:bldP spid="678968" grpId="1"/>
      <p:bldP spid="678969" grpId="0" build="p"/>
      <p:bldP spid="678969" grpId="1" build="allAtOnce"/>
      <p:bldP spid="678974" grpId="0"/>
      <p:bldP spid="678974" grpId="1"/>
      <p:bldP spid="678979" grpId="0"/>
      <p:bldP spid="678979" grpId="1"/>
      <p:bldP spid="678981" grpId="0"/>
      <p:bldP spid="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8" name="Rectangle 4"/>
          <p:cNvSpPr>
            <a:spLocks noChangeArrowheads="1"/>
          </p:cNvSpPr>
          <p:nvPr/>
        </p:nvSpPr>
        <p:spPr bwMode="auto">
          <a:xfrm>
            <a:off x="228600" y="1028700"/>
            <a:ext cx="3224756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09650" indent="-43815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AutoNum type="arabicPeriod" startAt="2"/>
              <a:defRPr/>
            </a:pPr>
            <a:r>
              <a:rPr lang="en-US" altLang="en-US" b="1" smtClean="0">
                <a:solidFill>
                  <a:srgbClr val="0000FF"/>
                </a:solidFill>
                <a:latin typeface="VNI-Times" pitchFamily="2" charset="0"/>
              </a:rPr>
              <a:t>THAÂN TRÖÔÙC</a:t>
            </a:r>
            <a:r>
              <a:rPr lang="en-US" altLang="en-US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 </a:t>
            </a:r>
            <a:r>
              <a:rPr lang="en-US" altLang="en-US" smtClean="0">
                <a:solidFill>
                  <a:srgbClr val="0000FF"/>
                </a:solidFill>
                <a:latin typeface="VNI-Times" pitchFamily="2" charset="0"/>
              </a:rPr>
              <a:t>: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6869" name="Rectangle 5"/>
          <p:cNvSpPr>
            <a:spLocks noChangeArrowheads="1"/>
          </p:cNvSpPr>
          <p:nvPr/>
        </p:nvSpPr>
        <p:spPr bwMode="auto">
          <a:xfrm>
            <a:off x="228600" y="1676400"/>
            <a:ext cx="42672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en-US" sz="2800">
                <a:latin typeface="VNI-Times" pitchFamily="2" charset="0"/>
              </a:rPr>
              <a:t> </a:t>
            </a:r>
            <a:r>
              <a:rPr lang="en-US" altLang="en-US" sz="2600">
                <a:latin typeface="VNI-Times" pitchFamily="2" charset="0"/>
              </a:rPr>
              <a:t>Töø bieân vaûi ño vaøo  ¼ M + 1.5 cm ñöôøng may </a:t>
            </a:r>
          </a:p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   Xeáp ñoâi vaûi</a:t>
            </a:r>
            <a:endParaRPr lang="en-US" altLang="en-US" sz="2600">
              <a:latin typeface="VNI-Times" pitchFamily="2" charset="0"/>
              <a:sym typeface="Wingdings" panose="05000000000000000000" pitchFamily="2" charset="2"/>
            </a:endParaRPr>
          </a:p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   Soùng vaûi xeáp ñoâi quay veà phía ngöôøi caét, löng naèm ôû tay phaûi, lai naèm ôû tay traùi</a:t>
            </a:r>
          </a:p>
          <a:p>
            <a:pPr algn="just" eaLnBrk="1" hangingPunct="1"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Ñaët thaân sau leân laáy chieàu daøi vaùy, ngang löng, ngang moâng, ngang lai.</a:t>
            </a:r>
          </a:p>
        </p:txBody>
      </p:sp>
      <p:sp>
        <p:nvSpPr>
          <p:cNvPr id="676871" name="Rectangle 7"/>
          <p:cNvSpPr>
            <a:spLocks noChangeArrowheads="1"/>
          </p:cNvSpPr>
          <p:nvPr/>
        </p:nvSpPr>
        <p:spPr bwMode="auto">
          <a:xfrm>
            <a:off x="2260600" y="2413000"/>
            <a:ext cx="8509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latin typeface="VNI-Times" pitchFamily="2" charset="0"/>
                <a:sym typeface="Wingdings" panose="05000000000000000000" pitchFamily="2" charset="2"/>
              </a:rPr>
              <a:t>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6872" name="Rectangle 8"/>
          <p:cNvSpPr>
            <a:spLocks noChangeArrowheads="1"/>
          </p:cNvSpPr>
          <p:nvPr/>
        </p:nvSpPr>
        <p:spPr bwMode="auto">
          <a:xfrm>
            <a:off x="-63500" y="2895600"/>
            <a:ext cx="8509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latin typeface="VNI-Times" pitchFamily="2" charset="0"/>
                <a:sym typeface="Wingdings" panose="05000000000000000000" pitchFamily="2" charset="2"/>
              </a:rPr>
              <a:t>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6874" name="Line 10"/>
          <p:cNvSpPr>
            <a:spLocks noChangeShapeType="1"/>
          </p:cNvSpPr>
          <p:nvPr/>
        </p:nvSpPr>
        <p:spPr bwMode="auto">
          <a:xfrm rot="5400000">
            <a:off x="6633369" y="1513681"/>
            <a:ext cx="1588" cy="3482975"/>
          </a:xfrm>
          <a:prstGeom prst="line">
            <a:avLst/>
          </a:prstGeom>
          <a:noFill/>
          <a:ln w="38100">
            <a:solidFill>
              <a:srgbClr val="000000"/>
            </a:solidFill>
            <a:prstDash val="lg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75" name="Line 11"/>
          <p:cNvSpPr>
            <a:spLocks noChangeShapeType="1"/>
          </p:cNvSpPr>
          <p:nvPr/>
        </p:nvSpPr>
        <p:spPr bwMode="auto">
          <a:xfrm rot="5400000" flipH="1">
            <a:off x="3673475" y="2716213"/>
            <a:ext cx="243522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76" name="Line 12"/>
          <p:cNvSpPr>
            <a:spLocks noChangeShapeType="1"/>
          </p:cNvSpPr>
          <p:nvPr/>
        </p:nvSpPr>
        <p:spPr bwMode="auto">
          <a:xfrm rot="5400000" flipH="1">
            <a:off x="7519988" y="965200"/>
            <a:ext cx="342900" cy="14700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77" name="Line 13"/>
          <p:cNvSpPr>
            <a:spLocks noChangeShapeType="1"/>
          </p:cNvSpPr>
          <p:nvPr/>
        </p:nvSpPr>
        <p:spPr bwMode="auto">
          <a:xfrm rot="5400000" flipH="1">
            <a:off x="7235031" y="3072607"/>
            <a:ext cx="2401887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78" name="Arc 14"/>
          <p:cNvSpPr>
            <a:spLocks/>
          </p:cNvSpPr>
          <p:nvPr/>
        </p:nvSpPr>
        <p:spPr bwMode="auto">
          <a:xfrm rot="-10323596">
            <a:off x="8421688" y="1231900"/>
            <a:ext cx="793750" cy="2089150"/>
          </a:xfrm>
          <a:custGeom>
            <a:avLst/>
            <a:gdLst>
              <a:gd name="G0" fmla="+- 0 0 0"/>
              <a:gd name="G1" fmla="+- 10665 0 0"/>
              <a:gd name="G2" fmla="+- 21600 0 0"/>
              <a:gd name="T0" fmla="*/ 18784 w 21307"/>
              <a:gd name="T1" fmla="*/ 0 h 10665"/>
              <a:gd name="T2" fmla="*/ 21307 w 21307"/>
              <a:gd name="T3" fmla="*/ 7118 h 10665"/>
              <a:gd name="T4" fmla="*/ 0 w 21307"/>
              <a:gd name="T5" fmla="*/ 10665 h 10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07" h="10665" fill="none" extrusionOk="0">
                <a:moveTo>
                  <a:pt x="18783" y="0"/>
                </a:moveTo>
                <a:cubicBezTo>
                  <a:pt x="20036" y="2206"/>
                  <a:pt x="20890" y="4615"/>
                  <a:pt x="21306" y="7118"/>
                </a:cubicBezTo>
              </a:path>
              <a:path w="21307" h="10665" stroke="0" extrusionOk="0">
                <a:moveTo>
                  <a:pt x="18783" y="0"/>
                </a:moveTo>
                <a:cubicBezTo>
                  <a:pt x="20036" y="2206"/>
                  <a:pt x="20890" y="4615"/>
                  <a:pt x="21306" y="7118"/>
                </a:cubicBezTo>
                <a:lnTo>
                  <a:pt x="0" y="10665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CC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76879" name="Group 15"/>
          <p:cNvGrpSpPr>
            <a:grpSpLocks/>
          </p:cNvGrpSpPr>
          <p:nvPr/>
        </p:nvGrpSpPr>
        <p:grpSpPr bwMode="auto">
          <a:xfrm rot="5400000">
            <a:off x="3393281" y="2997994"/>
            <a:ext cx="3573463" cy="568325"/>
            <a:chOff x="4158" y="8358"/>
            <a:chExt cx="5628" cy="893"/>
          </a:xfrm>
        </p:grpSpPr>
        <p:sp>
          <p:nvSpPr>
            <p:cNvPr id="676880" name="Arc 16"/>
            <p:cNvSpPr>
              <a:spLocks/>
            </p:cNvSpPr>
            <p:nvPr/>
          </p:nvSpPr>
          <p:spPr bwMode="auto">
            <a:xfrm rot="5096713">
              <a:off x="6580" y="5936"/>
              <a:ext cx="783" cy="5628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6750 w 16750"/>
                <a:gd name="T1" fmla="*/ 13639 h 18711"/>
                <a:gd name="T2" fmla="*/ 10792 w 16750"/>
                <a:gd name="T3" fmla="*/ 18711 h 18711"/>
                <a:gd name="T4" fmla="*/ 0 w 16750"/>
                <a:gd name="T5" fmla="*/ 0 h 18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750" h="18711" fill="none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</a:path>
                <a:path w="16750" h="18711" stroke="0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6881" name="Line 17"/>
            <p:cNvSpPr>
              <a:spLocks noChangeShapeType="1"/>
            </p:cNvSpPr>
            <p:nvPr/>
          </p:nvSpPr>
          <p:spPr bwMode="auto">
            <a:xfrm flipH="1">
              <a:off x="5631" y="9251"/>
              <a:ext cx="131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6886" name="Line 22"/>
          <p:cNvSpPr>
            <a:spLocks noChangeShapeType="1"/>
          </p:cNvSpPr>
          <p:nvPr/>
        </p:nvSpPr>
        <p:spPr bwMode="auto">
          <a:xfrm rot="5400000">
            <a:off x="8011319" y="2145506"/>
            <a:ext cx="1588" cy="8604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87" name="Line 23"/>
          <p:cNvSpPr>
            <a:spLocks noChangeShapeType="1"/>
          </p:cNvSpPr>
          <p:nvPr/>
        </p:nvSpPr>
        <p:spPr bwMode="auto">
          <a:xfrm rot="5400000">
            <a:off x="5770562" y="2719388"/>
            <a:ext cx="240982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88" name="Line 24"/>
          <p:cNvSpPr>
            <a:spLocks noChangeShapeType="1"/>
          </p:cNvSpPr>
          <p:nvPr/>
        </p:nvSpPr>
        <p:spPr bwMode="auto">
          <a:xfrm rot="5400000" flipH="1" flipV="1">
            <a:off x="7966869" y="2124869"/>
            <a:ext cx="60325" cy="836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89" name="Line 25"/>
          <p:cNvSpPr>
            <a:spLocks noChangeShapeType="1"/>
          </p:cNvSpPr>
          <p:nvPr/>
        </p:nvSpPr>
        <p:spPr bwMode="auto">
          <a:xfrm rot="5400000" flipV="1">
            <a:off x="7962107" y="2191543"/>
            <a:ext cx="69850" cy="836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28" name="Line 64"/>
          <p:cNvSpPr>
            <a:spLocks noChangeShapeType="1"/>
          </p:cNvSpPr>
          <p:nvPr/>
        </p:nvSpPr>
        <p:spPr bwMode="auto">
          <a:xfrm>
            <a:off x="8429625" y="1385888"/>
            <a:ext cx="0" cy="481012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29" name="Line 65"/>
          <p:cNvSpPr>
            <a:spLocks noChangeShapeType="1"/>
          </p:cNvSpPr>
          <p:nvPr/>
        </p:nvSpPr>
        <p:spPr bwMode="auto">
          <a:xfrm>
            <a:off x="8480425" y="1385888"/>
            <a:ext cx="0" cy="481012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0" name="Line 66"/>
          <p:cNvSpPr>
            <a:spLocks noChangeShapeType="1"/>
          </p:cNvSpPr>
          <p:nvPr/>
        </p:nvSpPr>
        <p:spPr bwMode="auto">
          <a:xfrm>
            <a:off x="8248650" y="1466850"/>
            <a:ext cx="190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1" name="Line 67"/>
          <p:cNvSpPr>
            <a:spLocks noChangeShapeType="1"/>
          </p:cNvSpPr>
          <p:nvPr/>
        </p:nvSpPr>
        <p:spPr bwMode="auto">
          <a:xfrm flipH="1">
            <a:off x="8472488" y="1466850"/>
            <a:ext cx="18415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2" name="Rectangle 68"/>
          <p:cNvSpPr>
            <a:spLocks noChangeArrowheads="1"/>
          </p:cNvSpPr>
          <p:nvPr/>
        </p:nvSpPr>
        <p:spPr bwMode="auto">
          <a:xfrm>
            <a:off x="8124825" y="1104900"/>
            <a:ext cx="552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0,5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33" name="Line 69"/>
          <p:cNvSpPr>
            <a:spLocks noChangeShapeType="1"/>
          </p:cNvSpPr>
          <p:nvPr/>
        </p:nvSpPr>
        <p:spPr bwMode="auto">
          <a:xfrm>
            <a:off x="4886325" y="1166813"/>
            <a:ext cx="0" cy="357187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4" name="Line 70"/>
          <p:cNvSpPr>
            <a:spLocks noChangeShapeType="1"/>
          </p:cNvSpPr>
          <p:nvPr/>
        </p:nvSpPr>
        <p:spPr bwMode="auto">
          <a:xfrm>
            <a:off x="4972050" y="1171575"/>
            <a:ext cx="0" cy="334963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5" name="Line 71"/>
          <p:cNvSpPr>
            <a:spLocks noChangeShapeType="1"/>
          </p:cNvSpPr>
          <p:nvPr/>
        </p:nvSpPr>
        <p:spPr bwMode="auto">
          <a:xfrm>
            <a:off x="4705350" y="1247775"/>
            <a:ext cx="190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6" name="Line 72"/>
          <p:cNvSpPr>
            <a:spLocks noChangeShapeType="1"/>
          </p:cNvSpPr>
          <p:nvPr/>
        </p:nvSpPr>
        <p:spPr bwMode="auto">
          <a:xfrm flipH="1">
            <a:off x="4965700" y="1247775"/>
            <a:ext cx="18415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7" name="Rectangle 73"/>
          <p:cNvSpPr>
            <a:spLocks noChangeArrowheads="1"/>
          </p:cNvSpPr>
          <p:nvPr/>
        </p:nvSpPr>
        <p:spPr bwMode="auto">
          <a:xfrm>
            <a:off x="4584700" y="927100"/>
            <a:ext cx="552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1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890" name="Line 26"/>
          <p:cNvSpPr>
            <a:spLocks noChangeShapeType="1"/>
          </p:cNvSpPr>
          <p:nvPr/>
        </p:nvSpPr>
        <p:spPr bwMode="auto">
          <a:xfrm rot="5400000" flipH="1">
            <a:off x="3856832" y="4922044"/>
            <a:ext cx="2068512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91" name="Line 27"/>
          <p:cNvSpPr>
            <a:spLocks noChangeShapeType="1"/>
          </p:cNvSpPr>
          <p:nvPr/>
        </p:nvSpPr>
        <p:spPr bwMode="auto">
          <a:xfrm rot="5400000" flipH="1">
            <a:off x="7529513" y="3355975"/>
            <a:ext cx="336550" cy="147637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892" name="Line 28"/>
          <p:cNvSpPr>
            <a:spLocks noChangeShapeType="1"/>
          </p:cNvSpPr>
          <p:nvPr/>
        </p:nvSpPr>
        <p:spPr bwMode="auto">
          <a:xfrm rot="5400000" flipH="1">
            <a:off x="7586662" y="5102226"/>
            <a:ext cx="169862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4607" name="Group 29"/>
          <p:cNvGrpSpPr>
            <a:grpSpLocks/>
          </p:cNvGrpSpPr>
          <p:nvPr/>
        </p:nvGrpSpPr>
        <p:grpSpPr bwMode="auto">
          <a:xfrm rot="5400000">
            <a:off x="3393282" y="5393531"/>
            <a:ext cx="3573462" cy="568325"/>
            <a:chOff x="7538" y="8358"/>
            <a:chExt cx="5628" cy="893"/>
          </a:xfrm>
        </p:grpSpPr>
        <p:sp>
          <p:nvSpPr>
            <p:cNvPr id="676894" name="Arc 30"/>
            <p:cNvSpPr>
              <a:spLocks/>
            </p:cNvSpPr>
            <p:nvPr/>
          </p:nvSpPr>
          <p:spPr bwMode="auto">
            <a:xfrm rot="5096713">
              <a:off x="9960" y="5936"/>
              <a:ext cx="783" cy="5628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6750 w 16750"/>
                <a:gd name="T1" fmla="*/ 13639 h 18711"/>
                <a:gd name="T2" fmla="*/ 10792 w 16750"/>
                <a:gd name="T3" fmla="*/ 18711 h 18711"/>
                <a:gd name="T4" fmla="*/ 0 w 16750"/>
                <a:gd name="T5" fmla="*/ 0 h 18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750" h="18711" fill="none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</a:path>
                <a:path w="16750" h="18711" stroke="0" extrusionOk="0">
                  <a:moveTo>
                    <a:pt x="16749" y="13638"/>
                  </a:moveTo>
                  <a:cubicBezTo>
                    <a:pt x="15089" y="15677"/>
                    <a:pt x="13070" y="17396"/>
                    <a:pt x="10791" y="1871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6895" name="Line 31"/>
            <p:cNvSpPr>
              <a:spLocks noChangeShapeType="1"/>
            </p:cNvSpPr>
            <p:nvPr/>
          </p:nvSpPr>
          <p:spPr bwMode="auto">
            <a:xfrm flipH="1">
              <a:off x="9011" y="9251"/>
              <a:ext cx="1773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608" name="Group 52"/>
          <p:cNvGrpSpPr>
            <a:grpSpLocks/>
          </p:cNvGrpSpPr>
          <p:nvPr/>
        </p:nvGrpSpPr>
        <p:grpSpPr bwMode="auto">
          <a:xfrm>
            <a:off x="4975225" y="3908425"/>
            <a:ext cx="3486150" cy="650875"/>
            <a:chOff x="3134" y="2464"/>
            <a:chExt cx="2196" cy="410"/>
          </a:xfrm>
        </p:grpSpPr>
        <p:sp>
          <p:nvSpPr>
            <p:cNvPr id="676897" name="Arc 33"/>
            <p:cNvSpPr>
              <a:spLocks/>
            </p:cNvSpPr>
            <p:nvPr/>
          </p:nvSpPr>
          <p:spPr bwMode="auto">
            <a:xfrm rot="-4767990">
              <a:off x="4613" y="2157"/>
              <a:ext cx="347" cy="1087"/>
            </a:xfrm>
            <a:custGeom>
              <a:avLst/>
              <a:gdLst>
                <a:gd name="G0" fmla="+- 0 0 0"/>
                <a:gd name="G1" fmla="+- 9568 0 0"/>
                <a:gd name="G2" fmla="+- 21600 0 0"/>
                <a:gd name="T0" fmla="*/ 19365 w 21600"/>
                <a:gd name="T1" fmla="*/ 0 h 22507"/>
                <a:gd name="T2" fmla="*/ 17296 w 21600"/>
                <a:gd name="T3" fmla="*/ 22507 h 22507"/>
                <a:gd name="T4" fmla="*/ 0 w 21600"/>
                <a:gd name="T5" fmla="*/ 9568 h 22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07" fill="none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</a:path>
                <a:path w="21600" h="22507" stroke="0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  <a:lnTo>
                    <a:pt x="0" y="956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6898" name="Line 34"/>
            <p:cNvSpPr>
              <a:spLocks noChangeShapeType="1"/>
            </p:cNvSpPr>
            <p:nvPr/>
          </p:nvSpPr>
          <p:spPr bwMode="auto">
            <a:xfrm rot="5400000" flipV="1">
              <a:off x="3723" y="1875"/>
              <a:ext cx="2" cy="1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6899" name="Line 35"/>
          <p:cNvSpPr>
            <a:spLocks noChangeShapeType="1"/>
          </p:cNvSpPr>
          <p:nvPr/>
        </p:nvSpPr>
        <p:spPr bwMode="auto">
          <a:xfrm rot="5400000" flipV="1">
            <a:off x="6668294" y="3875881"/>
            <a:ext cx="6350" cy="3544888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00" name="Line 36"/>
          <p:cNvSpPr>
            <a:spLocks noChangeShapeType="1"/>
          </p:cNvSpPr>
          <p:nvPr/>
        </p:nvSpPr>
        <p:spPr bwMode="auto">
          <a:xfrm rot="5400000">
            <a:off x="8012113" y="4541837"/>
            <a:ext cx="0" cy="8604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01" name="Line 37"/>
          <p:cNvSpPr>
            <a:spLocks noChangeShapeType="1"/>
          </p:cNvSpPr>
          <p:nvPr/>
        </p:nvSpPr>
        <p:spPr bwMode="auto">
          <a:xfrm rot="5400000">
            <a:off x="6108700" y="4778375"/>
            <a:ext cx="173355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02" name="Line 38"/>
          <p:cNvSpPr>
            <a:spLocks noChangeShapeType="1"/>
          </p:cNvSpPr>
          <p:nvPr/>
        </p:nvSpPr>
        <p:spPr bwMode="auto">
          <a:xfrm rot="5400000" flipH="1" flipV="1">
            <a:off x="7987507" y="4496593"/>
            <a:ext cx="63500" cy="8810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03" name="Line 39"/>
          <p:cNvSpPr>
            <a:spLocks noChangeShapeType="1"/>
          </p:cNvSpPr>
          <p:nvPr/>
        </p:nvSpPr>
        <p:spPr bwMode="auto">
          <a:xfrm rot="5400000" flipV="1">
            <a:off x="7976394" y="4572794"/>
            <a:ext cx="73025" cy="868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4614" name="Group 40"/>
          <p:cNvGrpSpPr>
            <a:grpSpLocks/>
          </p:cNvGrpSpPr>
          <p:nvPr/>
        </p:nvGrpSpPr>
        <p:grpSpPr bwMode="auto">
          <a:xfrm rot="5400000">
            <a:off x="7261225" y="3841750"/>
            <a:ext cx="3286125" cy="936625"/>
            <a:chOff x="5612" y="2924"/>
            <a:chExt cx="5175" cy="1476"/>
          </a:xfrm>
        </p:grpSpPr>
        <p:sp>
          <p:nvSpPr>
            <p:cNvPr id="676905" name="Arc 41"/>
            <p:cNvSpPr>
              <a:spLocks/>
            </p:cNvSpPr>
            <p:nvPr/>
          </p:nvSpPr>
          <p:spPr bwMode="auto">
            <a:xfrm rot="-15723596">
              <a:off x="7033" y="1506"/>
              <a:ext cx="1338" cy="4180"/>
            </a:xfrm>
            <a:custGeom>
              <a:avLst/>
              <a:gdLst>
                <a:gd name="G0" fmla="+- 0 0 0"/>
                <a:gd name="G1" fmla="+- 11949 0 0"/>
                <a:gd name="G2" fmla="+- 21600 0 0"/>
                <a:gd name="T0" fmla="*/ 17994 w 20259"/>
                <a:gd name="T1" fmla="*/ 0 h 11949"/>
                <a:gd name="T2" fmla="*/ 20259 w 20259"/>
                <a:gd name="T3" fmla="*/ 4457 h 11949"/>
                <a:gd name="T4" fmla="*/ 0 w 20259"/>
                <a:gd name="T5" fmla="*/ 11949 h 11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259" h="11949" fill="none" extrusionOk="0">
                  <a:moveTo>
                    <a:pt x="17993" y="0"/>
                  </a:moveTo>
                  <a:cubicBezTo>
                    <a:pt x="18918" y="1392"/>
                    <a:pt x="19679" y="2888"/>
                    <a:pt x="20259" y="4456"/>
                  </a:cubicBezTo>
                </a:path>
                <a:path w="20259" h="11949" stroke="0" extrusionOk="0">
                  <a:moveTo>
                    <a:pt x="17993" y="0"/>
                  </a:moveTo>
                  <a:cubicBezTo>
                    <a:pt x="18918" y="1392"/>
                    <a:pt x="19679" y="2888"/>
                    <a:pt x="20259" y="4456"/>
                  </a:cubicBezTo>
                  <a:lnTo>
                    <a:pt x="0" y="1194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6906" name="Line 42"/>
            <p:cNvSpPr>
              <a:spLocks noChangeShapeType="1"/>
            </p:cNvSpPr>
            <p:nvPr/>
          </p:nvSpPr>
          <p:spPr bwMode="auto">
            <a:xfrm>
              <a:off x="9350" y="4400"/>
              <a:ext cx="143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6907" name="Line 43"/>
          <p:cNvSpPr>
            <a:spLocks noChangeShapeType="1"/>
          </p:cNvSpPr>
          <p:nvPr/>
        </p:nvSpPr>
        <p:spPr bwMode="auto">
          <a:xfrm rot="5400000" flipV="1">
            <a:off x="6667500" y="4162425"/>
            <a:ext cx="0" cy="35623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616" name="Rectangle 44"/>
          <p:cNvSpPr>
            <a:spLocks noChangeArrowheads="1"/>
          </p:cNvSpPr>
          <p:nvPr/>
        </p:nvSpPr>
        <p:spPr bwMode="auto">
          <a:xfrm>
            <a:off x="4445000" y="54832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B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17" name="Rectangle 45"/>
          <p:cNvSpPr>
            <a:spLocks noChangeArrowheads="1"/>
          </p:cNvSpPr>
          <p:nvPr/>
        </p:nvSpPr>
        <p:spPr bwMode="auto">
          <a:xfrm>
            <a:off x="8331200" y="54832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A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18" name="Rectangle 46"/>
          <p:cNvSpPr>
            <a:spLocks noChangeArrowheads="1"/>
          </p:cNvSpPr>
          <p:nvPr/>
        </p:nvSpPr>
        <p:spPr bwMode="auto">
          <a:xfrm>
            <a:off x="8394700" y="40735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C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19" name="Rectangle 47"/>
          <p:cNvSpPr>
            <a:spLocks noChangeArrowheads="1"/>
          </p:cNvSpPr>
          <p:nvPr/>
        </p:nvSpPr>
        <p:spPr bwMode="auto">
          <a:xfrm>
            <a:off x="6565900" y="35782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D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20" name="Rectangle 48"/>
          <p:cNvSpPr>
            <a:spLocks noChangeArrowheads="1"/>
          </p:cNvSpPr>
          <p:nvPr/>
        </p:nvSpPr>
        <p:spPr bwMode="auto">
          <a:xfrm>
            <a:off x="4457700" y="37433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L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21" name="Rectangle 49"/>
          <p:cNvSpPr>
            <a:spLocks noChangeArrowheads="1"/>
          </p:cNvSpPr>
          <p:nvPr/>
        </p:nvSpPr>
        <p:spPr bwMode="auto">
          <a:xfrm>
            <a:off x="6565900" y="53435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M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22" name="Rectangle 50"/>
          <p:cNvSpPr>
            <a:spLocks noChangeArrowheads="1"/>
          </p:cNvSpPr>
          <p:nvPr/>
        </p:nvSpPr>
        <p:spPr bwMode="auto">
          <a:xfrm>
            <a:off x="5410200" y="5610225"/>
            <a:ext cx="11684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vi-VN" altLang="en-US" sz="2000" b="1" i="1">
                <a:latin typeface="VNI-Arial" pitchFamily="2" charset="0"/>
              </a:rPr>
              <a:t>3</a:t>
            </a:r>
            <a:r>
              <a:rPr lang="vi-VN" altLang="en-US" sz="2000" b="1" i="1"/>
              <a:t> </a:t>
            </a:r>
            <a:r>
              <a:rPr lang="vi-VN" altLang="en-US" sz="2000" b="1" i="1">
                <a:latin typeface="VNI-Arial" pitchFamily="2" charset="0"/>
              </a:rPr>
              <a:t>c</a:t>
            </a:r>
            <a:r>
              <a:rPr lang="en-US" altLang="en-US" sz="2000" b="1" i="1">
                <a:latin typeface="VNI-Times" pitchFamily="2" charset="0"/>
              </a:rPr>
              <a:t>m Neïp</a:t>
            </a:r>
          </a:p>
        </p:txBody>
      </p:sp>
      <p:sp>
        <p:nvSpPr>
          <p:cNvPr id="24623" name="Rectangle 53"/>
          <p:cNvSpPr>
            <a:spLocks noChangeArrowheads="1"/>
          </p:cNvSpPr>
          <p:nvPr/>
        </p:nvSpPr>
        <p:spPr bwMode="auto">
          <a:xfrm>
            <a:off x="7119938" y="4773613"/>
            <a:ext cx="434975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vi-VN" altLang="en-US" sz="2000"/>
              <a:t>O</a:t>
            </a:r>
            <a:r>
              <a:rPr lang="en-US" altLang="en-US" sz="2400" baseline="-25000">
                <a:latin typeface="VNI-Times" pitchFamily="2" charset="0"/>
              </a:rPr>
              <a:t>1</a:t>
            </a:r>
          </a:p>
        </p:txBody>
      </p:sp>
      <p:sp>
        <p:nvSpPr>
          <p:cNvPr id="24624" name="Rectangle 54"/>
          <p:cNvSpPr>
            <a:spLocks noChangeArrowheads="1"/>
          </p:cNvSpPr>
          <p:nvPr/>
        </p:nvSpPr>
        <p:spPr bwMode="auto">
          <a:xfrm>
            <a:off x="8342313" y="4797425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O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24625" name="Rectangle 56"/>
          <p:cNvSpPr>
            <a:spLocks noChangeArrowheads="1"/>
          </p:cNvSpPr>
          <p:nvPr/>
        </p:nvSpPr>
        <p:spPr bwMode="auto">
          <a:xfrm rot="10800000">
            <a:off x="6902450" y="5476875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24626" name="Rectangle 59"/>
          <p:cNvSpPr>
            <a:spLocks noChangeArrowheads="1"/>
          </p:cNvSpPr>
          <p:nvPr/>
        </p:nvSpPr>
        <p:spPr bwMode="auto">
          <a:xfrm rot="5400000">
            <a:off x="8299450" y="4762500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24627" name="Rectangle 60"/>
          <p:cNvSpPr>
            <a:spLocks noChangeArrowheads="1"/>
          </p:cNvSpPr>
          <p:nvPr/>
        </p:nvSpPr>
        <p:spPr bwMode="auto">
          <a:xfrm rot="5400000">
            <a:off x="8299450" y="4695825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24628" name="Rectangle 62"/>
          <p:cNvSpPr>
            <a:spLocks noChangeArrowheads="1"/>
          </p:cNvSpPr>
          <p:nvPr/>
        </p:nvSpPr>
        <p:spPr bwMode="auto">
          <a:xfrm rot="5400000">
            <a:off x="8299450" y="4830763"/>
            <a:ext cx="230187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38" name="Line 74"/>
          <p:cNvSpPr>
            <a:spLocks noChangeShapeType="1"/>
          </p:cNvSpPr>
          <p:nvPr/>
        </p:nvSpPr>
        <p:spPr bwMode="auto">
          <a:xfrm flipH="1">
            <a:off x="6248400" y="4719638"/>
            <a:ext cx="1347788" cy="1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med"/>
            <a:tailEnd type="arrow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39" name="Rectangle 75"/>
          <p:cNvSpPr>
            <a:spLocks noChangeArrowheads="1"/>
          </p:cNvSpPr>
          <p:nvPr/>
        </p:nvSpPr>
        <p:spPr bwMode="auto">
          <a:xfrm>
            <a:off x="5765800" y="6016625"/>
            <a:ext cx="16637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115888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Thaân sau</a:t>
            </a:r>
            <a:endParaRPr lang="en-US" altLang="en-US" sz="2600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grpSp>
        <p:nvGrpSpPr>
          <p:cNvPr id="676940" name="Group 76"/>
          <p:cNvGrpSpPr>
            <a:grpSpLocks/>
          </p:cNvGrpSpPr>
          <p:nvPr/>
        </p:nvGrpSpPr>
        <p:grpSpPr bwMode="auto">
          <a:xfrm>
            <a:off x="4975225" y="1517650"/>
            <a:ext cx="3486150" cy="650875"/>
            <a:chOff x="3134" y="2464"/>
            <a:chExt cx="2196" cy="410"/>
          </a:xfrm>
        </p:grpSpPr>
        <p:sp>
          <p:nvSpPr>
            <p:cNvPr id="676941" name="Arc 77"/>
            <p:cNvSpPr>
              <a:spLocks/>
            </p:cNvSpPr>
            <p:nvPr/>
          </p:nvSpPr>
          <p:spPr bwMode="auto">
            <a:xfrm rot="-4767990">
              <a:off x="4613" y="2157"/>
              <a:ext cx="347" cy="1087"/>
            </a:xfrm>
            <a:custGeom>
              <a:avLst/>
              <a:gdLst>
                <a:gd name="G0" fmla="+- 0 0 0"/>
                <a:gd name="G1" fmla="+- 9568 0 0"/>
                <a:gd name="G2" fmla="+- 21600 0 0"/>
                <a:gd name="T0" fmla="*/ 19365 w 21600"/>
                <a:gd name="T1" fmla="*/ 0 h 22507"/>
                <a:gd name="T2" fmla="*/ 17296 w 21600"/>
                <a:gd name="T3" fmla="*/ 22507 h 22507"/>
                <a:gd name="T4" fmla="*/ 0 w 21600"/>
                <a:gd name="T5" fmla="*/ 9568 h 22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507" fill="none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</a:path>
                <a:path w="21600" h="22507" stroke="0" extrusionOk="0">
                  <a:moveTo>
                    <a:pt x="19365" y="-1"/>
                  </a:moveTo>
                  <a:cubicBezTo>
                    <a:pt x="20835" y="2975"/>
                    <a:pt x="21600" y="6249"/>
                    <a:pt x="21600" y="9568"/>
                  </a:cubicBezTo>
                  <a:cubicBezTo>
                    <a:pt x="21600" y="14232"/>
                    <a:pt x="20090" y="18771"/>
                    <a:pt x="17295" y="22506"/>
                  </a:cubicBezTo>
                  <a:lnTo>
                    <a:pt x="0" y="9568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CCCC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76942" name="Line 78"/>
            <p:cNvSpPr>
              <a:spLocks noChangeShapeType="1"/>
            </p:cNvSpPr>
            <p:nvPr/>
          </p:nvSpPr>
          <p:spPr bwMode="auto">
            <a:xfrm rot="5400000" flipV="1">
              <a:off x="3723" y="1875"/>
              <a:ext cx="2" cy="11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just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676943" name="Line 79"/>
          <p:cNvSpPr>
            <a:spLocks noChangeShapeType="1"/>
          </p:cNvSpPr>
          <p:nvPr/>
        </p:nvSpPr>
        <p:spPr bwMode="auto">
          <a:xfrm rot="5400000">
            <a:off x="6668294" y="1481931"/>
            <a:ext cx="1588" cy="3552825"/>
          </a:xfrm>
          <a:prstGeom prst="line">
            <a:avLst/>
          </a:prstGeom>
          <a:noFill/>
          <a:ln w="28575">
            <a:solidFill>
              <a:srgbClr val="000000"/>
            </a:solidFill>
            <a:prstDash val="lg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44" name="Rectangle 80"/>
          <p:cNvSpPr>
            <a:spLocks noChangeArrowheads="1"/>
          </p:cNvSpPr>
          <p:nvPr/>
        </p:nvSpPr>
        <p:spPr bwMode="auto">
          <a:xfrm>
            <a:off x="4445000" y="30924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B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45" name="Rectangle 81"/>
          <p:cNvSpPr>
            <a:spLocks noChangeArrowheads="1"/>
          </p:cNvSpPr>
          <p:nvPr/>
        </p:nvSpPr>
        <p:spPr bwMode="auto">
          <a:xfrm>
            <a:off x="8331200" y="30924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A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46" name="Rectangle 82"/>
          <p:cNvSpPr>
            <a:spLocks noChangeArrowheads="1"/>
          </p:cNvSpPr>
          <p:nvPr/>
        </p:nvSpPr>
        <p:spPr bwMode="auto">
          <a:xfrm>
            <a:off x="8362950" y="170180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C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47" name="Rectangle 83"/>
          <p:cNvSpPr>
            <a:spLocks noChangeArrowheads="1"/>
          </p:cNvSpPr>
          <p:nvPr/>
        </p:nvSpPr>
        <p:spPr bwMode="auto">
          <a:xfrm>
            <a:off x="6705600" y="12001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D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48" name="Rectangle 84"/>
          <p:cNvSpPr>
            <a:spLocks noChangeArrowheads="1"/>
          </p:cNvSpPr>
          <p:nvPr/>
        </p:nvSpPr>
        <p:spPr bwMode="auto">
          <a:xfrm>
            <a:off x="4457700" y="13525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L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49" name="Rectangle 85"/>
          <p:cNvSpPr>
            <a:spLocks noChangeArrowheads="1"/>
          </p:cNvSpPr>
          <p:nvPr/>
        </p:nvSpPr>
        <p:spPr bwMode="auto">
          <a:xfrm>
            <a:off x="6565900" y="29527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M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50" name="Rectangle 86"/>
          <p:cNvSpPr>
            <a:spLocks noChangeArrowheads="1"/>
          </p:cNvSpPr>
          <p:nvPr/>
        </p:nvSpPr>
        <p:spPr bwMode="auto">
          <a:xfrm>
            <a:off x="7119938" y="2382838"/>
            <a:ext cx="434975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vi-VN" altLang="en-US" sz="2000"/>
              <a:t>O</a:t>
            </a:r>
            <a:r>
              <a:rPr lang="en-US" altLang="en-US" sz="2400" baseline="-25000">
                <a:latin typeface="VNI-Times" pitchFamily="2" charset="0"/>
              </a:rPr>
              <a:t>1</a:t>
            </a:r>
          </a:p>
        </p:txBody>
      </p:sp>
      <p:sp>
        <p:nvSpPr>
          <p:cNvPr id="676951" name="Rectangle 87"/>
          <p:cNvSpPr>
            <a:spLocks noChangeArrowheads="1"/>
          </p:cNvSpPr>
          <p:nvPr/>
        </p:nvSpPr>
        <p:spPr bwMode="auto">
          <a:xfrm>
            <a:off x="8342313" y="2406650"/>
            <a:ext cx="4445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O</a:t>
            </a:r>
            <a:endParaRPr lang="en-US" altLang="en-US" sz="2400" baseline="-25000">
              <a:latin typeface="VNI-Times" pitchFamily="2" charset="0"/>
            </a:endParaRPr>
          </a:p>
        </p:txBody>
      </p:sp>
      <p:sp>
        <p:nvSpPr>
          <p:cNvPr id="676954" name="Line 90"/>
          <p:cNvSpPr>
            <a:spLocks noChangeShapeType="1"/>
          </p:cNvSpPr>
          <p:nvPr/>
        </p:nvSpPr>
        <p:spPr bwMode="auto">
          <a:xfrm rot="5400000">
            <a:off x="8259762" y="1684338"/>
            <a:ext cx="346075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55" name="Line 91"/>
          <p:cNvSpPr>
            <a:spLocks noChangeShapeType="1"/>
          </p:cNvSpPr>
          <p:nvPr/>
        </p:nvSpPr>
        <p:spPr bwMode="auto">
          <a:xfrm>
            <a:off x="8364538" y="3251200"/>
            <a:ext cx="0" cy="481013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56" name="Line 92"/>
          <p:cNvSpPr>
            <a:spLocks noChangeShapeType="1"/>
          </p:cNvSpPr>
          <p:nvPr/>
        </p:nvSpPr>
        <p:spPr bwMode="auto">
          <a:xfrm>
            <a:off x="8434388" y="3257550"/>
            <a:ext cx="0" cy="481013"/>
          </a:xfrm>
          <a:prstGeom prst="line">
            <a:avLst/>
          </a:prstGeom>
          <a:noFill/>
          <a:ln w="31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57" name="Line 93"/>
          <p:cNvSpPr>
            <a:spLocks noChangeShapeType="1"/>
          </p:cNvSpPr>
          <p:nvPr/>
        </p:nvSpPr>
        <p:spPr bwMode="auto">
          <a:xfrm>
            <a:off x="7878763" y="3670300"/>
            <a:ext cx="5207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58" name="Line 94"/>
          <p:cNvSpPr>
            <a:spLocks noChangeShapeType="1"/>
          </p:cNvSpPr>
          <p:nvPr/>
        </p:nvSpPr>
        <p:spPr bwMode="auto">
          <a:xfrm flipH="1">
            <a:off x="8451850" y="3670300"/>
            <a:ext cx="18415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59" name="Rectangle 95"/>
          <p:cNvSpPr>
            <a:spLocks noChangeArrowheads="1"/>
          </p:cNvSpPr>
          <p:nvPr/>
        </p:nvSpPr>
        <p:spPr bwMode="auto">
          <a:xfrm>
            <a:off x="7689850" y="3387725"/>
            <a:ext cx="5524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0,7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61" name="Rectangle 97"/>
          <p:cNvSpPr>
            <a:spLocks noChangeArrowheads="1"/>
          </p:cNvSpPr>
          <p:nvPr/>
        </p:nvSpPr>
        <p:spPr bwMode="auto">
          <a:xfrm>
            <a:off x="3721100" y="3911600"/>
            <a:ext cx="8509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342900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rgbClr val="0000FF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latin typeface="VNI-Times" pitchFamily="2" charset="0"/>
                <a:sym typeface="Wingdings" panose="05000000000000000000" pitchFamily="2" charset="2"/>
              </a:rPr>
              <a:t></a:t>
            </a:r>
          </a:p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en-US" altLang="en-US" b="1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676963" name="Rectangle 99"/>
          <p:cNvSpPr>
            <a:spLocks noChangeArrowheads="1"/>
          </p:cNvSpPr>
          <p:nvPr/>
        </p:nvSpPr>
        <p:spPr bwMode="auto">
          <a:xfrm>
            <a:off x="7937500" y="2871788"/>
            <a:ext cx="434975" cy="39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000">
                <a:latin typeface="VNI-Times" pitchFamily="2" charset="0"/>
              </a:rPr>
              <a:t>A</a:t>
            </a:r>
            <a:r>
              <a:rPr lang="en-US" altLang="en-US" sz="2400" baseline="-25000">
                <a:latin typeface="VNI-Times" pitchFamily="2" charset="0"/>
              </a:rPr>
              <a:t>1</a:t>
            </a:r>
          </a:p>
        </p:txBody>
      </p:sp>
      <p:sp>
        <p:nvSpPr>
          <p:cNvPr id="676964" name="Rectangle 100"/>
          <p:cNvSpPr>
            <a:spLocks noChangeArrowheads="1"/>
          </p:cNvSpPr>
          <p:nvPr/>
        </p:nvSpPr>
        <p:spPr bwMode="auto">
          <a:xfrm>
            <a:off x="241300" y="1676400"/>
            <a:ext cx="41656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028700" algn="l"/>
                <a:tab pos="14859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AA1 	: 	Giaûm Thaân Tröôùc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0.7 cm 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AC 	: 	Ngang eo 	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</a:t>
            </a:r>
            <a:r>
              <a:rPr lang="en-US" altLang="en-US" sz="3600">
                <a:latin typeface="VNI-Times" pitchFamily="2" charset="0"/>
              </a:rPr>
              <a:t>¼</a:t>
            </a:r>
            <a:r>
              <a:rPr lang="en-US" altLang="en-US" sz="2600">
                <a:latin typeface="VNI-Times" pitchFamily="2" charset="0"/>
              </a:rPr>
              <a:t> Eo + </a:t>
            </a:r>
            <a:r>
              <a:rPr lang="en-US" altLang="en-US" sz="2600" i="1">
                <a:latin typeface="VNI-Times" pitchFamily="2" charset="0"/>
              </a:rPr>
              <a:t>2 cm.</a:t>
            </a:r>
            <a:r>
              <a:rPr lang="en-US" altLang="en-US" sz="2600">
                <a:latin typeface="VNI-Times" pitchFamily="2" charset="0"/>
              </a:rPr>
              <a:t> 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AM	: 	Haï moâng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 </a:t>
            </a:r>
            <a:r>
              <a:rPr lang="vi-VN" altLang="en-US" sz="2800" baseline="30000"/>
              <a:t>2</a:t>
            </a:r>
            <a:r>
              <a:rPr lang="en-US" altLang="en-US" sz="2800">
                <a:latin typeface="VNI-Times" pitchFamily="2" charset="0"/>
              </a:rPr>
              <a:t>/</a:t>
            </a:r>
            <a:r>
              <a:rPr lang="vi-VN" altLang="en-US" baseline="-25000"/>
              <a:t>10</a:t>
            </a:r>
            <a:r>
              <a:rPr lang="en-US" altLang="en-US" sz="2800" baseline="-25000">
                <a:latin typeface="VNI-Times" pitchFamily="2" charset="0"/>
              </a:rPr>
              <a:t> </a:t>
            </a:r>
            <a:r>
              <a:rPr lang="en-US" altLang="en-US" sz="2600">
                <a:latin typeface="VNI-Times" pitchFamily="2" charset="0"/>
              </a:rPr>
              <a:t>M + </a:t>
            </a:r>
            <a:r>
              <a:rPr lang="en-US" altLang="en-US" sz="2600" i="1">
                <a:latin typeface="VNI-Times" pitchFamily="2" charset="0"/>
              </a:rPr>
              <a:t>1</a:t>
            </a:r>
            <a:r>
              <a:rPr lang="en-US" altLang="en-US" sz="2600" i="1">
                <a:latin typeface="VNI-Times" pitchFamily="2" charset="0"/>
                <a:sym typeface="Wingdings" panose="05000000000000000000" pitchFamily="2" charset="2"/>
              </a:rPr>
              <a:t></a:t>
            </a:r>
            <a:r>
              <a:rPr lang="en-US" altLang="en-US" sz="2600" i="1">
                <a:latin typeface="VNI-Times" pitchFamily="2" charset="0"/>
              </a:rPr>
              <a:t>2 cm</a:t>
            </a:r>
            <a:r>
              <a:rPr lang="en-US" altLang="en-US" sz="2600">
                <a:latin typeface="VNI-Times" pitchFamily="2" charset="0"/>
              </a:rPr>
              <a:t>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MD	: 	Ngang moâng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	</a:t>
            </a:r>
            <a:r>
              <a:rPr lang="en-US" altLang="en-US" sz="3600">
                <a:latin typeface="VNI-Times" pitchFamily="2" charset="0"/>
              </a:rPr>
              <a:t>¼</a:t>
            </a:r>
            <a:r>
              <a:rPr lang="en-US" altLang="en-US" sz="2600">
                <a:latin typeface="VNI-Times" pitchFamily="2" charset="0"/>
              </a:rPr>
              <a:t> M.</a:t>
            </a:r>
          </a:p>
        </p:txBody>
      </p:sp>
      <p:sp>
        <p:nvSpPr>
          <p:cNvPr id="676965" name="Rectangle 101"/>
          <p:cNvSpPr>
            <a:spLocks noChangeArrowheads="1"/>
          </p:cNvSpPr>
          <p:nvPr/>
        </p:nvSpPr>
        <p:spPr bwMode="auto">
          <a:xfrm>
            <a:off x="241300" y="1460500"/>
            <a:ext cx="41656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  <a:tab pos="19431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028700" algn="l"/>
                <a:tab pos="1485900" algn="l"/>
                <a:tab pos="19431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028700" algn="l"/>
                <a:tab pos="1485900" algn="l"/>
                <a:tab pos="19431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028700" algn="l"/>
                <a:tab pos="1485900" algn="l"/>
                <a:tab pos="19431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0000FF"/>
              </a:buClr>
              <a:buSzPct val="140000"/>
              <a:buFont typeface="Wingdings" panose="05000000000000000000" pitchFamily="2" charset="2"/>
              <a:buNone/>
            </a:pPr>
            <a:r>
              <a:rPr lang="en-US" altLang="en-US" sz="4000" b="1">
                <a:latin typeface="VNI-Times" pitchFamily="2" charset="0"/>
                <a:sym typeface="Wingdings" panose="05000000000000000000" pitchFamily="2" charset="2"/>
              </a:rPr>
              <a:t> </a:t>
            </a:r>
            <a:r>
              <a:rPr lang="en-US" altLang="en-US" sz="2600">
                <a:latin typeface="VNI-Times" pitchFamily="2" charset="0"/>
              </a:rPr>
              <a:t>Veõ PLIS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O laø trung ñieåm AC</a:t>
            </a:r>
            <a:endParaRPr lang="en-US" altLang="en-US" sz="2800">
              <a:latin typeface="VNI-Times" pitchFamily="2" charset="0"/>
            </a:endParaRP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Töø O laáy ra moãi beân </a:t>
            </a:r>
            <a:r>
              <a:rPr lang="en-US" altLang="en-US" sz="2600" i="1">
                <a:latin typeface="VNI-Times" pitchFamily="2" charset="0"/>
              </a:rPr>
              <a:t>1 cm</a:t>
            </a:r>
            <a:r>
              <a:rPr lang="en-US" altLang="en-US" sz="2600">
                <a:latin typeface="VNI-Times" pitchFamily="2" charset="0"/>
              </a:rPr>
              <a:t>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3000">
                <a:latin typeface="VNI-Times" pitchFamily="2" charset="0"/>
              </a:rPr>
              <a:t>OO</a:t>
            </a:r>
            <a:r>
              <a:rPr lang="en-US" altLang="en-US" sz="3000" baseline="-25000">
                <a:latin typeface="VNI-Times" pitchFamily="2" charset="0"/>
              </a:rPr>
              <a:t>1</a:t>
            </a:r>
            <a:r>
              <a:rPr lang="en-US" altLang="en-US" sz="2600">
                <a:latin typeface="VNI-Times" pitchFamily="2" charset="0"/>
              </a:rPr>
              <a:t>	=	</a:t>
            </a:r>
            <a:r>
              <a:rPr lang="en-US" altLang="en-US" sz="2600" i="1">
                <a:latin typeface="VNI-Times" pitchFamily="2" charset="0"/>
              </a:rPr>
              <a:t>12 </a:t>
            </a:r>
            <a:r>
              <a:rPr lang="en-US" altLang="en-US" sz="2600" i="1">
                <a:latin typeface="VNI-Times" pitchFamily="2" charset="0"/>
                <a:sym typeface="Wingdings" panose="05000000000000000000" pitchFamily="2" charset="2"/>
              </a:rPr>
              <a:t> 14 cm</a:t>
            </a:r>
            <a:r>
              <a:rPr lang="en-US" altLang="en-US" sz="2600">
                <a:latin typeface="VNI-Times" pitchFamily="2" charset="0"/>
                <a:sym typeface="Wingdings" panose="05000000000000000000" pitchFamily="2" charset="2"/>
              </a:rPr>
              <a:t>.</a:t>
            </a:r>
            <a:endParaRPr lang="en-US" altLang="en-US" sz="2600">
              <a:latin typeface="VNI-Times" pitchFamily="2" charset="0"/>
            </a:endParaRPr>
          </a:p>
        </p:txBody>
      </p:sp>
      <p:sp>
        <p:nvSpPr>
          <p:cNvPr id="676966" name="Rectangle 102"/>
          <p:cNvSpPr>
            <a:spLocks noChangeArrowheads="1"/>
          </p:cNvSpPr>
          <p:nvPr/>
        </p:nvSpPr>
        <p:spPr bwMode="auto">
          <a:xfrm rot="5400000">
            <a:off x="8293100" y="2371725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67" name="Rectangle 103"/>
          <p:cNvSpPr>
            <a:spLocks noChangeArrowheads="1"/>
          </p:cNvSpPr>
          <p:nvPr/>
        </p:nvSpPr>
        <p:spPr bwMode="auto">
          <a:xfrm rot="5400000">
            <a:off x="8293100" y="2305050"/>
            <a:ext cx="230188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68" name="Rectangle 104"/>
          <p:cNvSpPr>
            <a:spLocks noChangeArrowheads="1"/>
          </p:cNvSpPr>
          <p:nvPr/>
        </p:nvSpPr>
        <p:spPr bwMode="auto">
          <a:xfrm rot="5400000">
            <a:off x="8293100" y="2439988"/>
            <a:ext cx="230187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indent="115888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1800">
                <a:latin typeface="VNI-Times" pitchFamily="2" charset="0"/>
              </a:rPr>
              <a:t>I</a:t>
            </a:r>
            <a:endParaRPr lang="en-US" altLang="en-US" sz="1800" baseline="-25000">
              <a:latin typeface="VNI-Times" pitchFamily="2" charset="0"/>
            </a:endParaRPr>
          </a:p>
        </p:txBody>
      </p:sp>
      <p:sp>
        <p:nvSpPr>
          <p:cNvPr id="676969" name="Rectangle 105"/>
          <p:cNvSpPr>
            <a:spLocks noChangeArrowheads="1"/>
          </p:cNvSpPr>
          <p:nvPr/>
        </p:nvSpPr>
        <p:spPr bwMode="auto">
          <a:xfrm>
            <a:off x="241300" y="1638300"/>
            <a:ext cx="4165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3429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600200" algn="l"/>
                <a:tab pos="2006600" algn="l"/>
                <a:tab pos="28067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1600200" algn="l"/>
                <a:tab pos="2006600" algn="l"/>
                <a:tab pos="28067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1600200" algn="l"/>
                <a:tab pos="2006600" algn="l"/>
                <a:tab pos="28067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1600200" algn="l"/>
                <a:tab pos="2006600" algn="l"/>
                <a:tab pos="28067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buClr>
                <a:srgbClr val="0000FF"/>
              </a:buClr>
              <a:buSzPct val="140000"/>
              <a:buFont typeface="Wingdings" panose="05000000000000000000" pitchFamily="2" charset="2"/>
              <a:buNone/>
            </a:pPr>
            <a:endParaRPr lang="en-US" altLang="en-US" sz="2800">
              <a:latin typeface="VNI-Times" pitchFamily="2" charset="0"/>
            </a:endParaRP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</a:rPr>
              <a:t>BL	:	Ngang lai 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None/>
            </a:pPr>
            <a:r>
              <a:rPr lang="en-US" altLang="en-US" sz="2600">
                <a:latin typeface="VNI-Times" pitchFamily="2" charset="0"/>
              </a:rPr>
              <a:t>	= 	Ngang moâng.</a:t>
            </a:r>
          </a:p>
          <a:p>
            <a:pPr algn="just" eaLnBrk="1" hangingPunct="1">
              <a:buClr>
                <a:srgbClr val="CC3300"/>
              </a:buClr>
              <a:buFont typeface="Wingdings" panose="05000000000000000000" pitchFamily="2" charset="2"/>
              <a:buChar char="Ø"/>
            </a:pPr>
            <a:r>
              <a:rPr lang="en-US" altLang="en-US" sz="2600">
                <a:latin typeface="VNI-Times" pitchFamily="2" charset="0"/>
                <a:sym typeface="Wingdings" panose="05000000000000000000" pitchFamily="2" charset="2"/>
              </a:rPr>
              <a:t>Giaûm lai	= 	1 cm.</a:t>
            </a:r>
          </a:p>
        </p:txBody>
      </p:sp>
      <p:sp>
        <p:nvSpPr>
          <p:cNvPr id="676970" name="Line 106"/>
          <p:cNvSpPr>
            <a:spLocks noChangeShapeType="1"/>
          </p:cNvSpPr>
          <p:nvPr/>
        </p:nvSpPr>
        <p:spPr bwMode="auto">
          <a:xfrm flipH="1">
            <a:off x="6272213" y="2209800"/>
            <a:ext cx="13477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arrow" w="sm" len="med"/>
            <a:tailEnd type="arrow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6971" name="Rectangle 107"/>
          <p:cNvSpPr>
            <a:spLocks noChangeArrowheads="1"/>
          </p:cNvSpPr>
          <p:nvPr/>
        </p:nvSpPr>
        <p:spPr bwMode="auto">
          <a:xfrm>
            <a:off x="5803900" y="863600"/>
            <a:ext cx="19812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115888" algn="l">
              <a:buClr>
                <a:schemeClr val="accent1"/>
              </a:buClr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342900" algn="l">
              <a:buClr>
                <a:schemeClr val="accent1"/>
              </a:buClr>
              <a:buChar char="¡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 algn="l">
              <a:buClr>
                <a:schemeClr val="accent1"/>
              </a:buClr>
              <a:buChar char="l"/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 algn="l">
              <a:buClr>
                <a:schemeClr val="accent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 algn="l">
              <a:buClr>
                <a:schemeClr val="accent1"/>
              </a:buClr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en-US" altLang="en-US" sz="2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Thaân tröôùc</a:t>
            </a:r>
            <a:endParaRPr lang="en-US" altLang="en-US" sz="2600" smtClean="0"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</p:txBody>
      </p:sp>
      <p:sp>
        <p:nvSpPr>
          <p:cNvPr id="24657" name="Rectangle 109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77498" cy="4530725"/>
          </a:xfrm>
        </p:spPr>
        <p:txBody>
          <a:bodyPr/>
          <a:lstStyle/>
          <a:p>
            <a:pPr eaLnBrk="1" hangingPunct="1"/>
            <a:endParaRPr lang="en-US" altLang="en-US" sz="2800" smtClean="0">
              <a:latin typeface="VNI-Times" pitchFamily="2" charset="0"/>
            </a:endParaRPr>
          </a:p>
        </p:txBody>
      </p:sp>
      <p:sp>
        <p:nvSpPr>
          <p:cNvPr id="95" name="Rectangle 50"/>
          <p:cNvSpPr>
            <a:spLocks noChangeArrowheads="1"/>
          </p:cNvSpPr>
          <p:nvPr/>
        </p:nvSpPr>
        <p:spPr bwMode="auto">
          <a:xfrm>
            <a:off x="0" y="533400"/>
            <a:ext cx="54102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indent="1778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342900" algn="l"/>
                <a:tab pos="3200400" algn="l"/>
                <a:tab pos="3606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92200" indent="-457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342900" algn="l"/>
                <a:tab pos="3200400" algn="l"/>
                <a:tab pos="3606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342900" algn="l"/>
                <a:tab pos="3200400" algn="l"/>
                <a:tab pos="3606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342900" algn="l"/>
                <a:tab pos="3200400" algn="l"/>
                <a:tab pos="3606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indent="57150" eaLnBrk="1" hangingPunct="1">
              <a:buClr>
                <a:schemeClr val="tx1"/>
              </a:buClr>
              <a:buFont typeface="Wingdings" panose="05000000000000000000" pitchFamily="2" charset="2"/>
              <a:buNone/>
              <a:tabLst>
                <a:tab pos="3200400" algn="l"/>
                <a:tab pos="3606800" algn="l"/>
              </a:tabLst>
            </a:pPr>
            <a:r>
              <a:rPr lang="en-US" altLang="en-US" sz="2800" b="1">
                <a:latin typeface="VNI-Times" pitchFamily="2" charset="0"/>
              </a:rPr>
              <a:t>IV. </a:t>
            </a:r>
            <a:r>
              <a:rPr lang="en-US" altLang="en-US" sz="2800" b="1" smtClean="0">
                <a:latin typeface="VNI-Times" pitchFamily="2" charset="0"/>
              </a:rPr>
              <a:t>PHÖÔNG PHAÙP THIEÁT KEÁ</a:t>
            </a:r>
            <a:endParaRPr lang="en-US" altLang="en-US" sz="2800" b="1">
              <a:latin typeface="VNI-Times" pitchFamily="2" charset="0"/>
            </a:endParaRPr>
          </a:p>
        </p:txBody>
      </p:sp>
      <p:sp>
        <p:nvSpPr>
          <p:cNvPr id="94" name="Rectangle 6"/>
          <p:cNvSpPr>
            <a:spLocks noChangeArrowheads="1"/>
          </p:cNvSpPr>
          <p:nvPr/>
        </p:nvSpPr>
        <p:spPr bwMode="auto">
          <a:xfrm>
            <a:off x="0" y="6324600"/>
            <a:ext cx="9144000" cy="28098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B0F0"/>
            </a:outerShdw>
            <a:reflection stA="88000" endPos="86000" dir="5400000" sy="-100000" algn="bl" rotWithShape="0"/>
          </a:effectLst>
          <a:extLst/>
        </p:spPr>
        <p:txBody>
          <a:bodyPr lIns="0" rIns="0"/>
          <a:lstStyle>
            <a:lvl1pPr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69913" indent="-403225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413000" indent="-584200">
              <a:spcBef>
                <a:spcPct val="20000"/>
              </a:spcBef>
              <a:buChar char="•"/>
              <a:tabLst>
                <a:tab pos="1600200" algn="l"/>
                <a:tab pos="2292350" algn="l"/>
                <a:tab pos="28019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035300" indent="-508000">
              <a:spcBef>
                <a:spcPct val="20000"/>
              </a:spcBef>
              <a:buChar char="–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3657600" indent="-508000">
              <a:spcBef>
                <a:spcPct val="20000"/>
              </a:spcBef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1148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45720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50292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5486400" indent="-508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0200" algn="l"/>
                <a:tab pos="2292350" algn="l"/>
                <a:tab pos="28019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ctr" eaLnBrk="1" hangingPunct="1">
              <a:buClr>
                <a:srgbClr val="0000FF"/>
              </a:buClr>
              <a:buFont typeface="Wingdings" panose="05000000000000000000" pitchFamily="2" charset="2"/>
              <a:buNone/>
            </a:pPr>
            <a:r>
              <a:rPr lang="en-US" altLang="en-US" sz="1200" b="1">
                <a:latin typeface="VNI-Ariston" pitchFamily="2" charset="0"/>
                <a:sym typeface="Wingdings" panose="05000000000000000000" pitchFamily="2" charset="2"/>
              </a:rPr>
              <a:t>GVHD : LAÂM THÒ PHÖÔNG </a:t>
            </a:r>
            <a:r>
              <a:rPr lang="en-US" altLang="en-US" sz="1200" b="1" smtClean="0">
                <a:latin typeface="VNI-Ariston" pitchFamily="2" charset="0"/>
                <a:sym typeface="Wingdings" panose="05000000000000000000" pitchFamily="2" charset="2"/>
              </a:rPr>
              <a:t>THUØY</a:t>
            </a:r>
            <a:endParaRPr lang="en-US" altLang="en-US" sz="1200" b="1">
              <a:latin typeface="VNI-Ariston" pitchFamily="2" charset="0"/>
              <a:sym typeface="Wingdings" panose="05000000000000000000" pitchFamily="2" charset="2"/>
            </a:endParaRPr>
          </a:p>
        </p:txBody>
      </p:sp>
      <p:sp>
        <p:nvSpPr>
          <p:cNvPr id="96" name="Rounded Rectangle 95"/>
          <p:cNvSpPr>
            <a:spLocks noChangeArrowheads="1"/>
          </p:cNvSpPr>
          <p:nvPr/>
        </p:nvSpPr>
        <p:spPr bwMode="auto">
          <a:xfrm>
            <a:off x="-28638" y="1"/>
            <a:ext cx="9172637" cy="4952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tIns="73152" bIns="27432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CA051"/>
              </a:buClr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NI-Times" pitchFamily="2" charset="0"/>
                <a:ea typeface="+mn-ea"/>
                <a:cs typeface="Arial" panose="020B0604020202020204" pitchFamily="34" charset="0"/>
              </a:rPr>
              <a:t>THIEÁT KEÁ VAÙY CAÊN BAÛN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NI-Times" pitchFamily="2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7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44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67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44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7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94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67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94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98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676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980"/>
                            </p:stCondLst>
                            <p:childTnLst>
                              <p:par>
                                <p:cTn id="3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67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7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7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76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1" presetID="3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5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6769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3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6768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77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67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1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6768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8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676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76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76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5" dur="80"/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6" dur="80"/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80"/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840"/>
                            </p:stCondLst>
                            <p:childTnLst>
                              <p:par>
                                <p:cTn id="10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1" dur="80"/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2" dur="80"/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80"/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1000"/>
                                        <p:tgtEl>
                                          <p:spTgt spid="676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676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1000"/>
                                        <p:tgtEl>
                                          <p:spTgt spid="676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1000"/>
                                        <p:tgtEl>
                                          <p:spTgt spid="676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676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676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9" dur="1000"/>
                                        <p:tgtEl>
                                          <p:spTgt spid="6769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0"/>
                                        <p:tgtEl>
                                          <p:spTgt spid="67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8" dur="80"/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9" dur="80"/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80"/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440"/>
                            </p:stCondLst>
                            <p:childTnLst>
                              <p:par>
                                <p:cTn id="15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4" dur="80"/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5" dur="80"/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80"/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76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1000"/>
                                        <p:tgtEl>
                                          <p:spTgt spid="6769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</p:stCondLst>
                      <p:childTnLst>
                        <p:par>
                          <p:cTn id="1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000"/>
                                        <p:tgtEl>
                                          <p:spTgt spid="67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1000"/>
                                        <p:tgtEl>
                                          <p:spTgt spid="676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7" dur="1000"/>
                                        <p:tgtEl>
                                          <p:spTgt spid="67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0" dur="1000"/>
                                        <p:tgtEl>
                                          <p:spTgt spid="67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67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1000"/>
                                        <p:tgtEl>
                                          <p:spTgt spid="67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2" dur="1000"/>
                                        <p:tgtEl>
                                          <p:spTgt spid="6769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5" dur="1000"/>
                                        <p:tgtEl>
                                          <p:spTgt spid="6769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8" dur="1000"/>
                                        <p:tgtEl>
                                          <p:spTgt spid="676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1" dur="1000"/>
                                        <p:tgtEl>
                                          <p:spTgt spid="676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4" dur="1000"/>
                                        <p:tgtEl>
                                          <p:spTgt spid="676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7" dur="1000"/>
                                        <p:tgtEl>
                                          <p:spTgt spid="6769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1" dur="1000"/>
                                        <p:tgtEl>
                                          <p:spTgt spid="6769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4" dur="1000"/>
                                        <p:tgtEl>
                                          <p:spTgt spid="6769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1000"/>
                                        <p:tgtEl>
                                          <p:spTgt spid="6769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0" dur="1000"/>
                                        <p:tgtEl>
                                          <p:spTgt spid="6769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3" dur="1000"/>
                                        <p:tgtEl>
                                          <p:spTgt spid="6769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 nodeType="clickPar">
                      <p:stCondLst>
                        <p:cond delay="indefinite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9" dur="80"/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0" dur="80"/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80"/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2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5" dur="80"/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6" dur="80"/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80"/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676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7" dur="80"/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8" dur="80"/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80"/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560"/>
                            </p:stCondLst>
                            <p:childTnLst>
                              <p:par>
                                <p:cTn id="2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3" dur="80"/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4" dur="80"/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80"/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 nodeType="clickPar">
                      <p:stCondLst>
                        <p:cond delay="indefinite"/>
                      </p:stCondLst>
                      <p:childTnLst>
                        <p:par>
                          <p:cTn id="2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676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4" dur="1000"/>
                                        <p:tgtEl>
                                          <p:spTgt spid="67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 nodeType="clickPar">
                      <p:stCondLst>
                        <p:cond delay="indefinite"/>
                      </p:stCondLst>
                      <p:childTnLst>
                        <p:par>
                          <p:cTn id="2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68" dur="500"/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71" dur="500"/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74" dur="500"/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77" dur="500"/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80" dur="500"/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83" dur="500"/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86" dur="500"/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89" dur="500"/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1000" fill="hold"/>
                                        <p:tgtEl>
                                          <p:spTgt spid="676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1000" fill="hold"/>
                                        <p:tgtEl>
                                          <p:spTgt spid="676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 nodeType="clickPar">
                      <p:stCondLst>
                        <p:cond delay="indefinite"/>
                      </p:stCondLst>
                      <p:childTnLst>
                        <p:par>
                          <p:cTn id="2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0" dur="80"/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1" dur="80"/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80"/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 nodeType="clickPar">
                      <p:stCondLst>
                        <p:cond delay="indefinite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676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1000"/>
                                        <p:tgtEl>
                                          <p:spTgt spid="676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 nodeType="clickPar">
                      <p:stCondLst>
                        <p:cond delay="indefinite"/>
                      </p:stCondLst>
                      <p:childTnLst>
                        <p:par>
                          <p:cTn id="3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6" dur="80"/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7" dur="80"/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80"/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 nodeType="clickPar">
                      <p:stCondLst>
                        <p:cond delay="indefinite"/>
                      </p:stCondLst>
                      <p:childTnLst>
                        <p:par>
                          <p:cTn id="3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676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1000"/>
                                        <p:tgtEl>
                                          <p:spTgt spid="676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 nodeType="clickPar">
                      <p:stCondLst>
                        <p:cond delay="indefinite"/>
                      </p:stCondLst>
                      <p:childTnLst>
                        <p:par>
                          <p:cTn id="3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2" dur="80"/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3" dur="80"/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80"/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 nodeType="clickPar">
                      <p:stCondLst>
                        <p:cond delay="indefinite"/>
                      </p:stCondLst>
                      <p:childTnLst>
                        <p:par>
                          <p:cTn id="3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9" dur="1000"/>
                                        <p:tgtEl>
                                          <p:spTgt spid="67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2000"/>
                                        <p:tgtEl>
                                          <p:spTgt spid="676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 nodeType="clickPar">
                      <p:stCondLst>
                        <p:cond delay="indefinite"/>
                      </p:stCondLst>
                      <p:childTnLst>
                        <p:par>
                          <p:cTn id="3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7" dur="1000"/>
                                        <p:tgtEl>
                                          <p:spTgt spid="67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0" dur="1000"/>
                                        <p:tgtEl>
                                          <p:spTgt spid="67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2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3" dur="1000"/>
                                        <p:tgtEl>
                                          <p:spTgt spid="6769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6" dur="1000"/>
                                        <p:tgtEl>
                                          <p:spTgt spid="6769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9" dur="1000"/>
                                        <p:tgtEl>
                                          <p:spTgt spid="6769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2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63" dur="500"/>
                                        <p:tgtEl>
                                          <p:spTgt spid="676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66" dur="500"/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69" dur="500"/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72" dur="500"/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 nodeType="clickPar">
                      <p:stCondLst>
                        <p:cond delay="indefinite"/>
                      </p:stCondLst>
                      <p:childTnLst>
                        <p:par>
                          <p:cTn id="3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8" dur="80"/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9" dur="80"/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80"/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38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4" dur="80"/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5" dur="80"/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80"/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1000"/>
                                        <p:tgtEl>
                                          <p:spTgt spid="676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 nodeType="clickPar">
                      <p:stCondLst>
                        <p:cond delay="indefinite"/>
                      </p:stCondLst>
                      <p:childTnLst>
                        <p:par>
                          <p:cTn id="3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5" dur="80"/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6" dur="80"/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80"/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 nodeType="clickPar">
                      <p:stCondLst>
                        <p:cond delay="indefinite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2" dur="1000"/>
                                        <p:tgtEl>
                                          <p:spTgt spid="67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5" dur="1000"/>
                                        <p:tgtEl>
                                          <p:spTgt spid="67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9" dur="1000"/>
                                        <p:tgtEl>
                                          <p:spTgt spid="67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2" dur="1000"/>
                                        <p:tgtEl>
                                          <p:spTgt spid="67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1000"/>
                                        <p:tgtEl>
                                          <p:spTgt spid="67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 nodeType="clickPar">
                      <p:stCondLst>
                        <p:cond delay="indefinite"/>
                      </p:stCondLst>
                      <p:childTnLst>
                        <p:par>
                          <p:cTn id="4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0" dur="1000"/>
                                        <p:tgtEl>
                                          <p:spTgt spid="67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3" dur="1000"/>
                                        <p:tgtEl>
                                          <p:spTgt spid="6769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6" dur="1000"/>
                                        <p:tgtEl>
                                          <p:spTgt spid="6769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9" dur="1000"/>
                                        <p:tgtEl>
                                          <p:spTgt spid="6769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2" dur="1000"/>
                                        <p:tgtEl>
                                          <p:spTgt spid="6769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5" dur="1000"/>
                                        <p:tgtEl>
                                          <p:spTgt spid="6769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 nodeType="clickPar">
                      <p:stCondLst>
                        <p:cond delay="indefinite"/>
                      </p:stCondLst>
                      <p:childTnLst>
                        <p:par>
                          <p:cTn id="4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1" dur="500"/>
                                        <p:tgtEl>
                                          <p:spTgt spid="67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5" dur="1000"/>
                                        <p:tgtEl>
                                          <p:spTgt spid="6769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6769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1000" fill="hold"/>
                                        <p:tgtEl>
                                          <p:spTgt spid="676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1000" fill="hold"/>
                                        <p:tgtEl>
                                          <p:spTgt spid="676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1000" fill="hold"/>
                                        <p:tgtEl>
                                          <p:spTgt spid="676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1000" fill="hold"/>
                                        <p:tgtEl>
                                          <p:spTgt spid="676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1000" fill="hold"/>
                                        <p:tgtEl>
                                          <p:spTgt spid="676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1000"/>
                                        <p:tgtEl>
                                          <p:spTgt spid="676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56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57" dur="500"/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0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61" dur="500"/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4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65" dur="500"/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6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68" grpId="0"/>
      <p:bldP spid="676869" grpId="0" uiExpand="1" build="p"/>
      <p:bldP spid="676871" grpId="0"/>
      <p:bldP spid="676871" grpId="1"/>
      <p:bldP spid="676872" grpId="0"/>
      <p:bldP spid="676872" grpId="1"/>
      <p:bldP spid="676932" grpId="0"/>
      <p:bldP spid="676932" grpId="1"/>
      <p:bldP spid="676937" grpId="0"/>
      <p:bldP spid="676937" grpId="1"/>
      <p:bldP spid="676944" grpId="0"/>
      <p:bldP spid="676945" grpId="0"/>
      <p:bldP spid="676946" grpId="0"/>
      <p:bldP spid="676947" grpId="0"/>
      <p:bldP spid="676948" grpId="0"/>
      <p:bldP spid="676949" grpId="0"/>
      <p:bldP spid="676950" grpId="0"/>
      <p:bldP spid="676951" grpId="0"/>
      <p:bldP spid="676959" grpId="0"/>
      <p:bldP spid="676959" grpId="1"/>
      <p:bldP spid="676961" grpId="0"/>
      <p:bldP spid="676961" grpId="1"/>
      <p:bldP spid="676963" grpId="0"/>
      <p:bldP spid="676964" grpId="0" uiExpand="1" build="p"/>
      <p:bldP spid="676965" grpId="0" uiExpand="1" build="p"/>
      <p:bldP spid="676965" grpId="1" build="allAtOnce"/>
      <p:bldP spid="676966" grpId="0"/>
      <p:bldP spid="676966" grpId="1"/>
      <p:bldP spid="676967" grpId="0"/>
      <p:bldP spid="676967" grpId="1"/>
      <p:bldP spid="676968" grpId="0"/>
      <p:bldP spid="676968" grpId="1"/>
      <p:bldP spid="676969" grpId="0" uiExpand="1" build="p"/>
      <p:bldP spid="676969" grpId="1" build="allAtOnce"/>
      <p:bldP spid="676971" grpId="0"/>
    </p:bldLst>
  </p:timing>
</p:sld>
</file>

<file path=ppt/theme/theme1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Times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Times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EAEAEA"/>
      </a:lt1>
      <a:dk2>
        <a:srgbClr val="000000"/>
      </a:dk2>
      <a:lt2>
        <a:srgbClr val="808080"/>
      </a:lt2>
      <a:accent1>
        <a:srgbClr val="37E334"/>
      </a:accent1>
      <a:accent2>
        <a:srgbClr val="15BC15"/>
      </a:accent2>
      <a:accent3>
        <a:srgbClr val="F3F3F3"/>
      </a:accent3>
      <a:accent4>
        <a:srgbClr val="000000"/>
      </a:accent4>
      <a:accent5>
        <a:srgbClr val="AEEFAE"/>
      </a:accent5>
      <a:accent6>
        <a:srgbClr val="12AA12"/>
      </a:accent6>
      <a:hlink>
        <a:srgbClr val="296929"/>
      </a:hlink>
      <a:folHlink>
        <a:srgbClr val="4A824A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Times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Times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EAEAEA"/>
        </a:lt1>
        <a:dk2>
          <a:srgbClr val="000000"/>
        </a:dk2>
        <a:lt2>
          <a:srgbClr val="808080"/>
        </a:lt2>
        <a:accent1>
          <a:srgbClr val="37E334"/>
        </a:accent1>
        <a:accent2>
          <a:srgbClr val="15BC15"/>
        </a:accent2>
        <a:accent3>
          <a:srgbClr val="F3F3F3"/>
        </a:accent3>
        <a:accent4>
          <a:srgbClr val="000000"/>
        </a:accent4>
        <a:accent5>
          <a:srgbClr val="AEEFAE"/>
        </a:accent5>
        <a:accent6>
          <a:srgbClr val="12AA12"/>
        </a:accent6>
        <a:hlink>
          <a:srgbClr val="296929"/>
        </a:hlink>
        <a:folHlink>
          <a:srgbClr val="4A824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EAEAEA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56BCED"/>
        </a:accent2>
        <a:accent3>
          <a:srgbClr val="F3F3F3"/>
        </a:accent3>
        <a:accent4>
          <a:srgbClr val="000000"/>
        </a:accent4>
        <a:accent5>
          <a:srgbClr val="ABECAB"/>
        </a:accent5>
        <a:accent6>
          <a:srgbClr val="4DAAD7"/>
        </a:accent6>
        <a:hlink>
          <a:srgbClr val="0E5B0D"/>
        </a:hlink>
        <a:folHlink>
          <a:srgbClr val="093E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EAEAEA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E84099"/>
        </a:accent2>
        <a:accent3>
          <a:srgbClr val="F3F3F3"/>
        </a:accent3>
        <a:accent4>
          <a:srgbClr val="000000"/>
        </a:accent4>
        <a:accent5>
          <a:srgbClr val="ABECAB"/>
        </a:accent5>
        <a:accent6>
          <a:srgbClr val="D2398A"/>
        </a:accent6>
        <a:hlink>
          <a:srgbClr val="6B4529"/>
        </a:hlink>
        <a:folHlink>
          <a:srgbClr val="6B2C4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EAEAEA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796CD6"/>
        </a:accent2>
        <a:accent3>
          <a:srgbClr val="F3F3F3"/>
        </a:accent3>
        <a:accent4>
          <a:srgbClr val="000000"/>
        </a:accent4>
        <a:accent5>
          <a:srgbClr val="ABECAB"/>
        </a:accent5>
        <a:accent6>
          <a:srgbClr val="6D61C2"/>
        </a:accent6>
        <a:hlink>
          <a:srgbClr val="6B6129"/>
        </a:hlink>
        <a:folHlink>
          <a:srgbClr val="5928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7E334"/>
        </a:accent1>
        <a:accent2>
          <a:srgbClr val="15BC15"/>
        </a:accent2>
        <a:accent3>
          <a:srgbClr val="FFFFFF"/>
        </a:accent3>
        <a:accent4>
          <a:srgbClr val="000000"/>
        </a:accent4>
        <a:accent5>
          <a:srgbClr val="AEEFAE"/>
        </a:accent5>
        <a:accent6>
          <a:srgbClr val="12AA12"/>
        </a:accent6>
        <a:hlink>
          <a:srgbClr val="296929"/>
        </a:hlink>
        <a:folHlink>
          <a:srgbClr val="4A824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56BCED"/>
        </a:accent2>
        <a:accent3>
          <a:srgbClr val="FFFFFF"/>
        </a:accent3>
        <a:accent4>
          <a:srgbClr val="000000"/>
        </a:accent4>
        <a:accent5>
          <a:srgbClr val="ABECAB"/>
        </a:accent5>
        <a:accent6>
          <a:srgbClr val="4DAAD7"/>
        </a:accent6>
        <a:hlink>
          <a:srgbClr val="0E5B0D"/>
        </a:hlink>
        <a:folHlink>
          <a:srgbClr val="093E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E84099"/>
        </a:accent2>
        <a:accent3>
          <a:srgbClr val="FFFFFF"/>
        </a:accent3>
        <a:accent4>
          <a:srgbClr val="000000"/>
        </a:accent4>
        <a:accent5>
          <a:srgbClr val="ABECAB"/>
        </a:accent5>
        <a:accent6>
          <a:srgbClr val="D2398A"/>
        </a:accent6>
        <a:hlink>
          <a:srgbClr val="6B4529"/>
        </a:hlink>
        <a:folHlink>
          <a:srgbClr val="6B2C4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2DF1F"/>
        </a:accent1>
        <a:accent2>
          <a:srgbClr val="796CD6"/>
        </a:accent2>
        <a:accent3>
          <a:srgbClr val="FFFFFF"/>
        </a:accent3>
        <a:accent4>
          <a:srgbClr val="000000"/>
        </a:accent4>
        <a:accent5>
          <a:srgbClr val="ABECAB"/>
        </a:accent5>
        <a:accent6>
          <a:srgbClr val="6D61C2"/>
        </a:accent6>
        <a:hlink>
          <a:srgbClr val="6B6129"/>
        </a:hlink>
        <a:folHlink>
          <a:srgbClr val="5928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db2004145gl">
  <a:themeElements>
    <a:clrScheme name="cdb2004145gl 3">
      <a:dk1>
        <a:srgbClr val="003366"/>
      </a:dk1>
      <a:lt1>
        <a:srgbClr val="FFFFFF"/>
      </a:lt1>
      <a:dk2>
        <a:srgbClr val="99190B"/>
      </a:dk2>
      <a:lt2>
        <a:srgbClr val="DDDDDD"/>
      </a:lt2>
      <a:accent1>
        <a:srgbClr val="1F63AD"/>
      </a:accent1>
      <a:accent2>
        <a:srgbClr val="D28302"/>
      </a:accent2>
      <a:accent3>
        <a:srgbClr val="FFFFFF"/>
      </a:accent3>
      <a:accent4>
        <a:srgbClr val="002A56"/>
      </a:accent4>
      <a:accent5>
        <a:srgbClr val="ABB7D3"/>
      </a:accent5>
      <a:accent6>
        <a:srgbClr val="BE7602"/>
      </a:accent6>
      <a:hlink>
        <a:srgbClr val="3CA051"/>
      </a:hlink>
      <a:folHlink>
        <a:srgbClr val="97ADB5"/>
      </a:folHlink>
    </a:clrScheme>
    <a:fontScheme name="cdb2004145gl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45gl 1">
        <a:dk1>
          <a:srgbClr val="000066"/>
        </a:dk1>
        <a:lt1>
          <a:srgbClr val="FFFFFF"/>
        </a:lt1>
        <a:dk2>
          <a:srgbClr val="40297B"/>
        </a:dk2>
        <a:lt2>
          <a:srgbClr val="DDDDDD"/>
        </a:lt2>
        <a:accent1>
          <a:srgbClr val="35978E"/>
        </a:accent1>
        <a:accent2>
          <a:srgbClr val="1E86E4"/>
        </a:accent2>
        <a:accent3>
          <a:srgbClr val="FFFFFF"/>
        </a:accent3>
        <a:accent4>
          <a:srgbClr val="000056"/>
        </a:accent4>
        <a:accent5>
          <a:srgbClr val="AEC9C6"/>
        </a:accent5>
        <a:accent6>
          <a:srgbClr val="1A79CF"/>
        </a:accent6>
        <a:hlink>
          <a:srgbClr val="9CAA32"/>
        </a:hlink>
        <a:folHlink>
          <a:srgbClr val="ACB3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45gl 2">
        <a:dk1>
          <a:srgbClr val="000066"/>
        </a:dk1>
        <a:lt1>
          <a:srgbClr val="FFFFFF"/>
        </a:lt1>
        <a:dk2>
          <a:srgbClr val="0F5ABD"/>
        </a:dk2>
        <a:lt2>
          <a:srgbClr val="DDDDDD"/>
        </a:lt2>
        <a:accent1>
          <a:srgbClr val="7061C9"/>
        </a:accent1>
        <a:accent2>
          <a:srgbClr val="53BB9B"/>
        </a:accent2>
        <a:accent3>
          <a:srgbClr val="FFFFFF"/>
        </a:accent3>
        <a:accent4>
          <a:srgbClr val="000056"/>
        </a:accent4>
        <a:accent5>
          <a:srgbClr val="BBB7E1"/>
        </a:accent5>
        <a:accent6>
          <a:srgbClr val="4AA98C"/>
        </a:accent6>
        <a:hlink>
          <a:srgbClr val="57B2D7"/>
        </a:hlink>
        <a:folHlink>
          <a:srgbClr val="BCC8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45gl 3">
        <a:dk1>
          <a:srgbClr val="003366"/>
        </a:dk1>
        <a:lt1>
          <a:srgbClr val="FFFFFF"/>
        </a:lt1>
        <a:dk2>
          <a:srgbClr val="99190B"/>
        </a:dk2>
        <a:lt2>
          <a:srgbClr val="DDDDDD"/>
        </a:lt2>
        <a:accent1>
          <a:srgbClr val="1F63AD"/>
        </a:accent1>
        <a:accent2>
          <a:srgbClr val="D28302"/>
        </a:accent2>
        <a:accent3>
          <a:srgbClr val="FFFFFF"/>
        </a:accent3>
        <a:accent4>
          <a:srgbClr val="002A56"/>
        </a:accent4>
        <a:accent5>
          <a:srgbClr val="ABB7D3"/>
        </a:accent5>
        <a:accent6>
          <a:srgbClr val="BE7602"/>
        </a:accent6>
        <a:hlink>
          <a:srgbClr val="3CA051"/>
        </a:hlink>
        <a:folHlink>
          <a:srgbClr val="97ADB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db2004145gl">
  <a:themeElements>
    <a:clrScheme name="cdb2004145gl 3">
      <a:dk1>
        <a:srgbClr val="003366"/>
      </a:dk1>
      <a:lt1>
        <a:srgbClr val="FFFFFF"/>
      </a:lt1>
      <a:dk2>
        <a:srgbClr val="99190B"/>
      </a:dk2>
      <a:lt2>
        <a:srgbClr val="DDDDDD"/>
      </a:lt2>
      <a:accent1>
        <a:srgbClr val="1F63AD"/>
      </a:accent1>
      <a:accent2>
        <a:srgbClr val="D28302"/>
      </a:accent2>
      <a:accent3>
        <a:srgbClr val="FFFFFF"/>
      </a:accent3>
      <a:accent4>
        <a:srgbClr val="002A56"/>
      </a:accent4>
      <a:accent5>
        <a:srgbClr val="ABB7D3"/>
      </a:accent5>
      <a:accent6>
        <a:srgbClr val="BE7602"/>
      </a:accent6>
      <a:hlink>
        <a:srgbClr val="3CA051"/>
      </a:hlink>
      <a:folHlink>
        <a:srgbClr val="97ADB5"/>
      </a:folHlink>
    </a:clrScheme>
    <a:fontScheme name="cdb2004145gl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45gl 1">
        <a:dk1>
          <a:srgbClr val="000066"/>
        </a:dk1>
        <a:lt1>
          <a:srgbClr val="FFFFFF"/>
        </a:lt1>
        <a:dk2>
          <a:srgbClr val="40297B"/>
        </a:dk2>
        <a:lt2>
          <a:srgbClr val="DDDDDD"/>
        </a:lt2>
        <a:accent1>
          <a:srgbClr val="35978E"/>
        </a:accent1>
        <a:accent2>
          <a:srgbClr val="1E86E4"/>
        </a:accent2>
        <a:accent3>
          <a:srgbClr val="FFFFFF"/>
        </a:accent3>
        <a:accent4>
          <a:srgbClr val="000056"/>
        </a:accent4>
        <a:accent5>
          <a:srgbClr val="AEC9C6"/>
        </a:accent5>
        <a:accent6>
          <a:srgbClr val="1A79CF"/>
        </a:accent6>
        <a:hlink>
          <a:srgbClr val="9CAA32"/>
        </a:hlink>
        <a:folHlink>
          <a:srgbClr val="ACB3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45gl 2">
        <a:dk1>
          <a:srgbClr val="000066"/>
        </a:dk1>
        <a:lt1>
          <a:srgbClr val="FFFFFF"/>
        </a:lt1>
        <a:dk2>
          <a:srgbClr val="0F5ABD"/>
        </a:dk2>
        <a:lt2>
          <a:srgbClr val="DDDDDD"/>
        </a:lt2>
        <a:accent1>
          <a:srgbClr val="7061C9"/>
        </a:accent1>
        <a:accent2>
          <a:srgbClr val="53BB9B"/>
        </a:accent2>
        <a:accent3>
          <a:srgbClr val="FFFFFF"/>
        </a:accent3>
        <a:accent4>
          <a:srgbClr val="000056"/>
        </a:accent4>
        <a:accent5>
          <a:srgbClr val="BBB7E1"/>
        </a:accent5>
        <a:accent6>
          <a:srgbClr val="4AA98C"/>
        </a:accent6>
        <a:hlink>
          <a:srgbClr val="57B2D7"/>
        </a:hlink>
        <a:folHlink>
          <a:srgbClr val="BCC8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45gl 3">
        <a:dk1>
          <a:srgbClr val="003366"/>
        </a:dk1>
        <a:lt1>
          <a:srgbClr val="FFFFFF"/>
        </a:lt1>
        <a:dk2>
          <a:srgbClr val="99190B"/>
        </a:dk2>
        <a:lt2>
          <a:srgbClr val="DDDDDD"/>
        </a:lt2>
        <a:accent1>
          <a:srgbClr val="1F63AD"/>
        </a:accent1>
        <a:accent2>
          <a:srgbClr val="D28302"/>
        </a:accent2>
        <a:accent3>
          <a:srgbClr val="FFFFFF"/>
        </a:accent3>
        <a:accent4>
          <a:srgbClr val="002A56"/>
        </a:accent4>
        <a:accent5>
          <a:srgbClr val="ABB7D3"/>
        </a:accent5>
        <a:accent6>
          <a:srgbClr val="BE7602"/>
        </a:accent6>
        <a:hlink>
          <a:srgbClr val="3CA051"/>
        </a:hlink>
        <a:folHlink>
          <a:srgbClr val="97ADB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6591</TotalTime>
  <Words>373</Words>
  <Application>Microsoft Office PowerPoint</Application>
  <PresentationFormat>On-screen Show (4:3)</PresentationFormat>
  <Paragraphs>125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6" baseType="lpstr">
      <vt:lpstr>Arial</vt:lpstr>
      <vt:lpstr>Tahoma</vt:lpstr>
      <vt:lpstr>Times New Roman</vt:lpstr>
      <vt:lpstr>Verdana</vt:lpstr>
      <vt:lpstr>VNI-Arial</vt:lpstr>
      <vt:lpstr>VNI-Ariston</vt:lpstr>
      <vt:lpstr>VNI-Times</vt:lpstr>
      <vt:lpstr>Wingdings</vt:lpstr>
      <vt:lpstr>Watermark</vt:lpstr>
      <vt:lpstr>Custom Design</vt:lpstr>
      <vt:lpstr>cdb2004145gl</vt:lpstr>
      <vt:lpstr>1_cdb2004145gl</vt:lpstr>
      <vt:lpstr>PowerPoint Presentation</vt:lpstr>
      <vt:lpstr>PowerPoint Presentation</vt:lpstr>
      <vt:lpstr>PowerPoint Presentation</vt:lpstr>
      <vt:lpstr>PowerPoint Presentation</vt:lpstr>
    </vt:vector>
  </TitlesOfParts>
  <Company>&lt;egyptian hak&gt;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egyptian hak</dc:creator>
  <cp:lastModifiedBy>Windows User</cp:lastModifiedBy>
  <cp:revision>485</cp:revision>
  <dcterms:created xsi:type="dcterms:W3CDTF">2006-11-05T16:52:43Z</dcterms:created>
  <dcterms:modified xsi:type="dcterms:W3CDTF">2020-06-16T01:17:21Z</dcterms:modified>
</cp:coreProperties>
</file>